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530" r:id="rId2"/>
    <p:sldId id="531" r:id="rId3"/>
    <p:sldId id="536" r:id="rId4"/>
    <p:sldId id="593" r:id="rId5"/>
    <p:sldId id="594" r:id="rId6"/>
    <p:sldId id="595" r:id="rId7"/>
    <p:sldId id="514" r:id="rId8"/>
  </p:sldIdLst>
  <p:sldSz cx="10688638" cy="7562850"/>
  <p:notesSz cx="6797675" cy="9926638"/>
  <p:defaultTextStyle>
    <a:defPPr>
      <a:defRPr lang="de-DE"/>
    </a:defPPr>
    <a:lvl1pPr marL="0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1pPr>
    <a:lvl2pPr marL="521325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2pPr>
    <a:lvl3pPr marL="1042649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3pPr>
    <a:lvl4pPr marL="1563975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4pPr>
    <a:lvl5pPr marL="2085297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5pPr>
    <a:lvl6pPr marL="2606621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6pPr>
    <a:lvl7pPr marL="3127945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7pPr>
    <a:lvl8pPr marL="3649268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8pPr>
    <a:lvl9pPr marL="4170592" algn="l" defTabSz="1042649" rtl="0" eaLnBrk="1" latinLnBrk="0" hangingPunct="1">
      <a:defRPr sz="19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 SLIDES" id="{568D3659-2AC6-491E-AA1A-8CA08724882B}">
          <p14:sldIdLst>
            <p14:sldId id="530"/>
            <p14:sldId id="531"/>
            <p14:sldId id="536"/>
            <p14:sldId id="593"/>
            <p14:sldId id="594"/>
            <p14:sldId id="595"/>
            <p14:sldId id="5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203" userDrawn="1">
          <p15:clr>
            <a:srgbClr val="A4A3A4"/>
          </p15:clr>
        </p15:guide>
        <p15:guide id="2" orient="horz" pos="273" userDrawn="1">
          <p15:clr>
            <a:srgbClr val="A4A3A4"/>
          </p15:clr>
        </p15:guide>
        <p15:guide id="3" orient="horz" pos="4287" userDrawn="1">
          <p15:clr>
            <a:srgbClr val="A4A3A4"/>
          </p15:clr>
        </p15:guide>
        <p15:guide id="4" pos="3389" userDrawn="1">
          <p15:clr>
            <a:srgbClr val="A4A3A4"/>
          </p15:clr>
        </p15:guide>
        <p15:guide id="5" pos="5294" userDrawn="1">
          <p15:clr>
            <a:srgbClr val="A4A3A4"/>
          </p15:clr>
        </p15:guide>
        <p15:guide id="6" pos="3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Goran Popović" initials="GP" lastIdx="1" clrIdx="6">
    <p:extLst>
      <p:ext uri="{19B8F6BF-5375-455C-9EA6-DF929625EA0E}">
        <p15:presenceInfo xmlns:p15="http://schemas.microsoft.com/office/powerpoint/2012/main" userId="S::goran.popovic@ascendantca.com::93704516-beee-47eb-88e7-e04703a18c67" providerId="AD"/>
      </p:ext>
    </p:extLst>
  </p:cmAuthor>
  <p:cmAuthor id="1" name="Edisa Zorlak" initials="EZ" lastIdx="0" clrIdx="0"/>
  <p:cmAuthor id="8" name="Irena Kevo" initials="IK" lastIdx="45" clrIdx="7">
    <p:extLst>
      <p:ext uri="{19B8F6BF-5375-455C-9EA6-DF929625EA0E}">
        <p15:presenceInfo xmlns:p15="http://schemas.microsoft.com/office/powerpoint/2012/main" userId="S-1-5-21-1409082233-583907252-839522115-1113" providerId="AD"/>
      </p:ext>
    </p:extLst>
  </p:cmAuthor>
  <p:cmAuthor id="2" name="Iva Bobinac" initials="IB" lastIdx="3" clrIdx="1"/>
  <p:cmAuthor id="9" name="Ante Jurisic" initials="AJ" lastIdx="12" clrIdx="8">
    <p:extLst>
      <p:ext uri="{19B8F6BF-5375-455C-9EA6-DF929625EA0E}">
        <p15:presenceInfo xmlns:p15="http://schemas.microsoft.com/office/powerpoint/2012/main" userId="S-1-5-21-1409082233-583907252-839522115-1253" providerId="AD"/>
      </p:ext>
    </p:extLst>
  </p:cmAuthor>
  <p:cmAuthor id="3" name="Josipa Hren" initials="JH" lastIdx="1" clrIdx="2">
    <p:extLst>
      <p:ext uri="{19B8F6BF-5375-455C-9EA6-DF929625EA0E}">
        <p15:presenceInfo xmlns:p15="http://schemas.microsoft.com/office/powerpoint/2012/main" userId="S-1-5-21-1422170105-1695701145-925902087-1122" providerId="AD"/>
      </p:ext>
    </p:extLst>
  </p:cmAuthor>
  <p:cmAuthor id="4" name="Tomislav Boban" initials="TB" lastIdx="2" clrIdx="3">
    <p:extLst>
      <p:ext uri="{19B8F6BF-5375-455C-9EA6-DF929625EA0E}">
        <p15:presenceInfo xmlns:p15="http://schemas.microsoft.com/office/powerpoint/2012/main" userId="S-1-5-21-1422170105-1695701145-925902087-1141" providerId="AD"/>
      </p:ext>
    </p:extLst>
  </p:cmAuthor>
  <p:cmAuthor id="5" name="Tomislav Boban" initials="TB [2]" lastIdx="34" clrIdx="4">
    <p:extLst>
      <p:ext uri="{19B8F6BF-5375-455C-9EA6-DF929625EA0E}">
        <p15:presenceInfo xmlns:p15="http://schemas.microsoft.com/office/powerpoint/2012/main" userId="S::tomislav.boban@imap-see.com::983f7035-5b49-4f15-9073-bde29788fafe" providerId="AD"/>
      </p:ext>
    </p:extLst>
  </p:cmAuthor>
  <p:cmAuthor id="6" name="Iva Pranjković" initials="IP" lastIdx="60" clrIdx="5">
    <p:extLst>
      <p:ext uri="{19B8F6BF-5375-455C-9EA6-DF929625EA0E}">
        <p15:presenceInfo xmlns:p15="http://schemas.microsoft.com/office/powerpoint/2012/main" userId="Iva Pranjkovi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38"/>
    <a:srgbClr val="22B573"/>
    <a:srgbClr val="BDBBBC"/>
    <a:srgbClr val="9B9B9B"/>
    <a:srgbClr val="363636"/>
    <a:srgbClr val="A9A9A9"/>
    <a:srgbClr val="FFDDDD"/>
    <a:srgbClr val="FEACAC"/>
    <a:srgbClr val="E6E6E6"/>
    <a:srgbClr val="707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6374" autoAdjust="0"/>
  </p:normalViewPr>
  <p:slideViewPr>
    <p:cSldViewPr snapToGrid="0" snapToObjects="1" showGuides="1">
      <p:cViewPr varScale="1">
        <p:scale>
          <a:sx n="101" d="100"/>
          <a:sy n="101" d="100"/>
        </p:scale>
        <p:origin x="1326" y="102"/>
      </p:cViewPr>
      <p:guideLst>
        <p:guide orient="horz" pos="1203"/>
        <p:guide orient="horz" pos="273"/>
        <p:guide orient="horz" pos="4287"/>
        <p:guide pos="3389"/>
        <p:guide pos="5294"/>
        <p:guide pos="3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30"/>
    </p:cViewPr>
  </p:sorterViewPr>
  <p:notesViewPr>
    <p:cSldViewPr snapToGrid="0" snapToObjects="1" showGuides="1">
      <p:cViewPr varScale="1">
        <p:scale>
          <a:sx n="76" d="100"/>
          <a:sy n="76" d="100"/>
        </p:scale>
        <p:origin x="-4050" y="-114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1"/>
            <a:ext cx="2945659" cy="4963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4739600B-F21E-494E-AAAB-BCE2A0D3AC28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28584"/>
            <a:ext cx="2945659" cy="49633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28584"/>
            <a:ext cx="2945659" cy="49633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1A543F2A-BA63-426C-B656-82A3929516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5310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1"/>
            <a:ext cx="2945659" cy="4963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1"/>
            <a:ext cx="2945659" cy="496333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62B198B8-96F2-46BD-B7AE-12CBE140BC71}" type="datetimeFigureOut">
              <a:rPr lang="en-US" smtClean="0"/>
              <a:t>10/5/2022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578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8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28584"/>
            <a:ext cx="2945659" cy="49633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28584"/>
            <a:ext cx="2945659" cy="496333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E67D392-0D37-4DAB-B36C-37C95627E0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19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1pPr>
    <a:lvl2pPr marL="437939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2pPr>
    <a:lvl3pPr marL="875880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3pPr>
    <a:lvl4pPr marL="1313820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4pPr>
    <a:lvl5pPr marL="1751763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5pPr>
    <a:lvl6pPr marL="2189701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6pPr>
    <a:lvl7pPr marL="2627643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7pPr>
    <a:lvl8pPr marL="3065581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8pPr>
    <a:lvl9pPr marL="3503522" algn="l" defTabSz="875880" rtl="0" eaLnBrk="1" latinLnBrk="0" hangingPunct="1">
      <a:defRPr sz="119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67D392-0D37-4DAB-B36C-37C95627E04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4870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Latn-RS" noProof="1"/>
              <a:t>Provjeriti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7D392-0D37-4DAB-B36C-37C95627E04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858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noProof="0" dirty="0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7D392-0D37-4DAB-B36C-37C95627E0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9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noProof="0" dirty="0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7D392-0D37-4DAB-B36C-37C95627E04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201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noProof="0" dirty="0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7D392-0D37-4DAB-B36C-37C95627E04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943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noProof="0" dirty="0"/>
              <a:t>OK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7D392-0D37-4DAB-B36C-37C95627E0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91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67D392-0D37-4DAB-B36C-37C95627E04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89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AME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155377" y="158803"/>
            <a:ext cx="10375972" cy="7245251"/>
          </a:xfrm>
          <a:solidFill>
            <a:schemeClr val="tx2">
              <a:lumMod val="20000"/>
              <a:lumOff val="80000"/>
            </a:schemeClr>
          </a:solidFill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 hasCustomPrompt="1"/>
          </p:nvPr>
        </p:nvSpPr>
        <p:spPr bwMode="white">
          <a:xfrm>
            <a:off x="473479" y="4536316"/>
            <a:ext cx="9740974" cy="1424707"/>
          </a:xfrm>
        </p:spPr>
        <p:txBody>
          <a:bodyPr anchor="ctr"/>
          <a:lstStyle>
            <a:lvl1pPr marL="0" indent="0" algn="r">
              <a:buNone/>
              <a:defRPr sz="3900">
                <a:solidFill>
                  <a:schemeClr val="bg1"/>
                </a:solidFill>
                <a:latin typeface="+mj-lt"/>
              </a:defRPr>
            </a:lvl1pPr>
            <a:lvl2pPr>
              <a:defRPr sz="3900"/>
            </a:lvl2pPr>
            <a:lvl3pPr>
              <a:defRPr sz="3900"/>
            </a:lvl3pPr>
            <a:lvl4pPr>
              <a:defRPr sz="3900"/>
            </a:lvl4pPr>
            <a:lvl5pPr>
              <a:defRPr sz="3900"/>
            </a:lvl5pPr>
          </a:lstStyle>
          <a:p>
            <a:pPr lvl="0"/>
            <a:r>
              <a:rPr lang="en-US" dirty="0"/>
              <a:t>CLICK TO EDIT MASTER TITLE STYLE</a:t>
            </a:r>
            <a:endParaRPr lang="de-DE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7607180" y="5807719"/>
            <a:ext cx="2607273" cy="595362"/>
          </a:xfrm>
        </p:spPr>
        <p:txBody>
          <a:bodyPr lIns="158352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77022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nhaltsplatzhalter 2"/>
          <p:cNvSpPr>
            <a:spLocks noGrp="1"/>
          </p:cNvSpPr>
          <p:nvPr>
            <p:ph sz="quarter" idx="22" hasCustomPrompt="1"/>
          </p:nvPr>
        </p:nvSpPr>
        <p:spPr>
          <a:xfrm>
            <a:off x="473257" y="4116426"/>
            <a:ext cx="2342127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6" name="Picture 1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73476" y="1667018"/>
            <a:ext cx="2342127" cy="229016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4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8" name="Picture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2939759" y="1667018"/>
            <a:ext cx="2342127" cy="229016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4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9" name="Picture 3"/>
          <p:cNvSpPr>
            <a:spLocks noGrp="1"/>
          </p:cNvSpPr>
          <p:nvPr>
            <p:ph type="pic" sz="quarter" idx="25" hasCustomPrompt="1"/>
          </p:nvPr>
        </p:nvSpPr>
        <p:spPr bwMode="gray">
          <a:xfrm>
            <a:off x="5406044" y="1667018"/>
            <a:ext cx="2342127" cy="229016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4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0" name="Picture 4"/>
          <p:cNvSpPr>
            <a:spLocks noGrp="1"/>
          </p:cNvSpPr>
          <p:nvPr>
            <p:ph type="pic" sz="quarter" idx="26" hasCustomPrompt="1"/>
          </p:nvPr>
        </p:nvSpPr>
        <p:spPr bwMode="gray">
          <a:xfrm>
            <a:off x="7872323" y="1667018"/>
            <a:ext cx="2342127" cy="2290160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4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1" name="Inhaltsplatzhalter 2"/>
          <p:cNvSpPr>
            <a:spLocks noGrp="1"/>
          </p:cNvSpPr>
          <p:nvPr>
            <p:ph sz="quarter" idx="27" hasCustomPrompt="1"/>
          </p:nvPr>
        </p:nvSpPr>
        <p:spPr>
          <a:xfrm>
            <a:off x="2939759" y="4116426"/>
            <a:ext cx="2342127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2" name="Inhaltsplatzhalter 2"/>
          <p:cNvSpPr>
            <a:spLocks noGrp="1"/>
          </p:cNvSpPr>
          <p:nvPr>
            <p:ph sz="quarter" idx="28" hasCustomPrompt="1"/>
          </p:nvPr>
        </p:nvSpPr>
        <p:spPr>
          <a:xfrm>
            <a:off x="5406044" y="4116426"/>
            <a:ext cx="2342127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quarter" idx="29" hasCustomPrompt="1"/>
          </p:nvPr>
        </p:nvSpPr>
        <p:spPr>
          <a:xfrm>
            <a:off x="7872323" y="4116426"/>
            <a:ext cx="2342127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CAF9A6DC-25D7-4973-B52A-E929AA7397B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32" name="Datumsplatzhalter 3">
            <a:extLst>
              <a:ext uri="{FF2B5EF4-FFF2-40B4-BE49-F238E27FC236}">
                <a16:creationId xmlns:a16="http://schemas.microsoft.com/office/drawing/2014/main" id="{82F8EDDD-ACA1-4AB4-9067-313A6E2809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3" name="Fußzeilenplatzhalter 4">
            <a:extLst>
              <a:ext uri="{FF2B5EF4-FFF2-40B4-BE49-F238E27FC236}">
                <a16:creationId xmlns:a16="http://schemas.microsoft.com/office/drawing/2014/main" id="{D60FB61D-4E18-48BD-970E-941289728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34" name="Foliennummernplatzhalter 5">
            <a:extLst>
              <a:ext uri="{FF2B5EF4-FFF2-40B4-BE49-F238E27FC236}">
                <a16:creationId xmlns:a16="http://schemas.microsoft.com/office/drawing/2014/main" id="{844E2DA5-F2FF-4889-943E-D5E6ED75D7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5" name="Gruppieren 15">
            <a:extLst>
              <a:ext uri="{FF2B5EF4-FFF2-40B4-BE49-F238E27FC236}">
                <a16:creationId xmlns:a16="http://schemas.microsoft.com/office/drawing/2014/main" id="{2E7852EA-5E0E-4B18-BD42-9FA6059DF13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36" name="AutoShape 15">
              <a:extLst>
                <a:ext uri="{FF2B5EF4-FFF2-40B4-BE49-F238E27FC236}">
                  <a16:creationId xmlns:a16="http://schemas.microsoft.com/office/drawing/2014/main" id="{51F7B7A8-20E3-4D8E-9FA7-F48AC8E6BBEA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7" name="Freeform 17">
              <a:extLst>
                <a:ext uri="{FF2B5EF4-FFF2-40B4-BE49-F238E27FC236}">
                  <a16:creationId xmlns:a16="http://schemas.microsoft.com/office/drawing/2014/main" id="{D40D8069-E1DA-48F2-816F-E37694CAFD2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8" name="Freeform 18">
              <a:extLst>
                <a:ext uri="{FF2B5EF4-FFF2-40B4-BE49-F238E27FC236}">
                  <a16:creationId xmlns:a16="http://schemas.microsoft.com/office/drawing/2014/main" id="{35E6D941-854A-4835-A412-8BF2E425B3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9" name="Freeform 19">
              <a:extLst>
                <a:ext uri="{FF2B5EF4-FFF2-40B4-BE49-F238E27FC236}">
                  <a16:creationId xmlns:a16="http://schemas.microsoft.com/office/drawing/2014/main" id="{02A563AC-1527-4CAF-8CDC-F1F91CDB0A1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C0EB7827-4748-4519-A107-E25DA00EDC7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233712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nhaltsplatzhalter 2"/>
          <p:cNvSpPr>
            <a:spLocks noGrp="1"/>
          </p:cNvSpPr>
          <p:nvPr>
            <p:ph sz="quarter" idx="22" hasCustomPrompt="1"/>
          </p:nvPr>
        </p:nvSpPr>
        <p:spPr>
          <a:xfrm>
            <a:off x="473256" y="4116427"/>
            <a:ext cx="2995523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4" name="Picture 1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73256" y="1667014"/>
            <a:ext cx="2995523" cy="2131396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5" name="Picture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846201" y="1667014"/>
            <a:ext cx="2995523" cy="2131396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Picture 3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7218929" y="1667014"/>
            <a:ext cx="2995523" cy="2131396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8" name="Inhaltsplatzhalter 2"/>
          <p:cNvSpPr>
            <a:spLocks noGrp="1"/>
          </p:cNvSpPr>
          <p:nvPr>
            <p:ph sz="quarter" idx="23" hasCustomPrompt="1"/>
          </p:nvPr>
        </p:nvSpPr>
        <p:spPr>
          <a:xfrm>
            <a:off x="3846201" y="4116427"/>
            <a:ext cx="2995523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9" name="Inhaltsplatzhalter 2"/>
          <p:cNvSpPr>
            <a:spLocks noGrp="1"/>
          </p:cNvSpPr>
          <p:nvPr>
            <p:ph sz="quarter" idx="24" hasCustomPrompt="1"/>
          </p:nvPr>
        </p:nvSpPr>
        <p:spPr>
          <a:xfrm>
            <a:off x="7218929" y="4116427"/>
            <a:ext cx="2995523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0EA4496B-EC71-48E4-B85F-531EAC49D00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31" name="Datumsplatzhalter 3">
            <a:extLst>
              <a:ext uri="{FF2B5EF4-FFF2-40B4-BE49-F238E27FC236}">
                <a16:creationId xmlns:a16="http://schemas.microsoft.com/office/drawing/2014/main" id="{4C021AB9-4739-45D2-B386-C503C3F068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2" name="Fußzeilenplatzhalter 4">
            <a:extLst>
              <a:ext uri="{FF2B5EF4-FFF2-40B4-BE49-F238E27FC236}">
                <a16:creationId xmlns:a16="http://schemas.microsoft.com/office/drawing/2014/main" id="{6F2A5E77-9896-4856-93B5-955E3946F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33" name="Foliennummernplatzhalter 5">
            <a:extLst>
              <a:ext uri="{FF2B5EF4-FFF2-40B4-BE49-F238E27FC236}">
                <a16:creationId xmlns:a16="http://schemas.microsoft.com/office/drawing/2014/main" id="{F748CBE9-1E3F-40E6-A86B-AA6467C17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4" name="Gruppieren 15">
            <a:extLst>
              <a:ext uri="{FF2B5EF4-FFF2-40B4-BE49-F238E27FC236}">
                <a16:creationId xmlns:a16="http://schemas.microsoft.com/office/drawing/2014/main" id="{6BB267CC-9D4E-4A5D-B2E0-64E6FCC7569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35" name="AutoShape 15">
              <a:extLst>
                <a:ext uri="{FF2B5EF4-FFF2-40B4-BE49-F238E27FC236}">
                  <a16:creationId xmlns:a16="http://schemas.microsoft.com/office/drawing/2014/main" id="{34FDE845-6256-4671-A0AD-704806F1F6C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3167DE21-A86B-496C-9255-EC1F7134BF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7" name="Freeform 18">
              <a:extLst>
                <a:ext uri="{FF2B5EF4-FFF2-40B4-BE49-F238E27FC236}">
                  <a16:creationId xmlns:a16="http://schemas.microsoft.com/office/drawing/2014/main" id="{D4B56CC4-2E31-4443-9B6D-66D5DE0F943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8" name="Freeform 19">
              <a:extLst>
                <a:ext uri="{FF2B5EF4-FFF2-40B4-BE49-F238E27FC236}">
                  <a16:creationId xmlns:a16="http://schemas.microsoft.com/office/drawing/2014/main" id="{7563B773-52F4-4264-93AF-7690F9E11CE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7F6F5CA3-4C83-4D90-A4EA-B96F7BEA4B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3975392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nhaltsplatzhalter 2"/>
          <p:cNvSpPr>
            <a:spLocks noGrp="1"/>
          </p:cNvSpPr>
          <p:nvPr>
            <p:ph sz="quarter" idx="22" hasCustomPrompt="1"/>
          </p:nvPr>
        </p:nvSpPr>
        <p:spPr>
          <a:xfrm>
            <a:off x="473257" y="4117038"/>
            <a:ext cx="2342127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1" name="Inhaltsplatzhalter 2"/>
          <p:cNvSpPr>
            <a:spLocks noGrp="1"/>
          </p:cNvSpPr>
          <p:nvPr>
            <p:ph sz="quarter" idx="27" hasCustomPrompt="1"/>
          </p:nvPr>
        </p:nvSpPr>
        <p:spPr>
          <a:xfrm>
            <a:off x="2939759" y="4117038"/>
            <a:ext cx="2342127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2" name="Inhaltsplatzhalter 2"/>
          <p:cNvSpPr>
            <a:spLocks noGrp="1"/>
          </p:cNvSpPr>
          <p:nvPr>
            <p:ph sz="quarter" idx="28" hasCustomPrompt="1"/>
          </p:nvPr>
        </p:nvSpPr>
        <p:spPr>
          <a:xfrm>
            <a:off x="5406044" y="4117038"/>
            <a:ext cx="2342127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quarter" idx="29" hasCustomPrompt="1"/>
          </p:nvPr>
        </p:nvSpPr>
        <p:spPr>
          <a:xfrm>
            <a:off x="7872323" y="4117038"/>
            <a:ext cx="2342127" cy="2290160"/>
          </a:xfrm>
          <a:noFill/>
        </p:spPr>
        <p:txBody>
          <a:bodyPr lIns="0" tIns="0" rIns="0" bIns="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4" name="Bildplatzhalter 7"/>
          <p:cNvSpPr>
            <a:spLocks noGrp="1"/>
          </p:cNvSpPr>
          <p:nvPr>
            <p:ph type="pic" sz="quarter" idx="30" hasCustomPrompt="1"/>
          </p:nvPr>
        </p:nvSpPr>
        <p:spPr>
          <a:xfrm>
            <a:off x="473258" y="1665918"/>
            <a:ext cx="2342127" cy="2291257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txBody>
          <a:bodyPr lIns="288000" tIns="288000" rIns="288000" bIns="288000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7" name="Bildplatzhalter 7"/>
          <p:cNvSpPr>
            <a:spLocks noGrp="1"/>
          </p:cNvSpPr>
          <p:nvPr>
            <p:ph type="pic" sz="quarter" idx="32" hasCustomPrompt="1"/>
          </p:nvPr>
        </p:nvSpPr>
        <p:spPr>
          <a:xfrm>
            <a:off x="2939759" y="1665918"/>
            <a:ext cx="2342127" cy="2291257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txBody>
          <a:bodyPr lIns="288000" tIns="288000" rIns="288000" bIns="288000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8" name="Bildplatzhalter 7"/>
          <p:cNvSpPr>
            <a:spLocks noGrp="1"/>
          </p:cNvSpPr>
          <p:nvPr>
            <p:ph type="pic" sz="quarter" idx="33" hasCustomPrompt="1"/>
          </p:nvPr>
        </p:nvSpPr>
        <p:spPr>
          <a:xfrm>
            <a:off x="5406044" y="1665918"/>
            <a:ext cx="2342127" cy="2291257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txBody>
          <a:bodyPr lIns="288000" tIns="288000" rIns="288000" bIns="288000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29" name="Bildplatzhalter 7"/>
          <p:cNvSpPr>
            <a:spLocks noGrp="1"/>
          </p:cNvSpPr>
          <p:nvPr>
            <p:ph type="pic" sz="quarter" idx="34" hasCustomPrompt="1"/>
          </p:nvPr>
        </p:nvSpPr>
        <p:spPr>
          <a:xfrm>
            <a:off x="7872323" y="1665918"/>
            <a:ext cx="2342127" cy="2291257"/>
          </a:xfrm>
          <a:prstGeom prst="parallelogram">
            <a:avLst/>
          </a:prstGeom>
          <a:solidFill>
            <a:schemeClr val="bg1">
              <a:lumMod val="85000"/>
            </a:schemeClr>
          </a:solidFill>
        </p:spPr>
        <p:txBody>
          <a:bodyPr lIns="288000" tIns="288000" rIns="288000" bIns="288000">
            <a:noAutofit/>
          </a:bodyPr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pic>
        <p:nvPicPr>
          <p:cNvPr id="33" name="Picture 32">
            <a:extLst>
              <a:ext uri="{FF2B5EF4-FFF2-40B4-BE49-F238E27FC236}">
                <a16:creationId xmlns:a16="http://schemas.microsoft.com/office/drawing/2014/main" id="{29F28874-EBCE-455A-9329-95BF99DF290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34" name="Datumsplatzhalter 3">
            <a:extLst>
              <a:ext uri="{FF2B5EF4-FFF2-40B4-BE49-F238E27FC236}">
                <a16:creationId xmlns:a16="http://schemas.microsoft.com/office/drawing/2014/main" id="{C0DB55DF-766A-4982-84AA-A65761660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5" name="Fußzeilenplatzhalter 4">
            <a:extLst>
              <a:ext uri="{FF2B5EF4-FFF2-40B4-BE49-F238E27FC236}">
                <a16:creationId xmlns:a16="http://schemas.microsoft.com/office/drawing/2014/main" id="{05D59819-AEE6-49E0-A351-264BE0BB95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36" name="Foliennummernplatzhalter 5">
            <a:extLst>
              <a:ext uri="{FF2B5EF4-FFF2-40B4-BE49-F238E27FC236}">
                <a16:creationId xmlns:a16="http://schemas.microsoft.com/office/drawing/2014/main" id="{90B61D01-9C12-4F23-B38C-A3D75FEE1E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7" name="Gruppieren 15">
            <a:extLst>
              <a:ext uri="{FF2B5EF4-FFF2-40B4-BE49-F238E27FC236}">
                <a16:creationId xmlns:a16="http://schemas.microsoft.com/office/drawing/2014/main" id="{20D97768-9186-4A6B-BA36-E7FA5473218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38" name="AutoShape 15">
              <a:extLst>
                <a:ext uri="{FF2B5EF4-FFF2-40B4-BE49-F238E27FC236}">
                  <a16:creationId xmlns:a16="http://schemas.microsoft.com/office/drawing/2014/main" id="{BF71ED1F-3E41-4728-8EA0-9066F7B6786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9" name="Freeform 17">
              <a:extLst>
                <a:ext uri="{FF2B5EF4-FFF2-40B4-BE49-F238E27FC236}">
                  <a16:creationId xmlns:a16="http://schemas.microsoft.com/office/drawing/2014/main" id="{76B2CBF1-42D1-40F1-8DA9-2DB8F88FE2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0" name="Freeform 18">
              <a:extLst>
                <a:ext uri="{FF2B5EF4-FFF2-40B4-BE49-F238E27FC236}">
                  <a16:creationId xmlns:a16="http://schemas.microsoft.com/office/drawing/2014/main" id="{31F4EF42-9075-4827-BB20-6FE37836EF1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1" name="Freeform 19">
              <a:extLst>
                <a:ext uri="{FF2B5EF4-FFF2-40B4-BE49-F238E27FC236}">
                  <a16:creationId xmlns:a16="http://schemas.microsoft.com/office/drawing/2014/main" id="{4DA03255-31FF-4D3A-BC21-4093B635D57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2" name="Freeform 20">
              <a:extLst>
                <a:ext uri="{FF2B5EF4-FFF2-40B4-BE49-F238E27FC236}">
                  <a16:creationId xmlns:a16="http://schemas.microsoft.com/office/drawing/2014/main" id="{C6B03A02-3D15-418D-A616-5CD9FC7FA45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41775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60" y="2063923"/>
            <a:ext cx="4687409" cy="4342174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8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5527043" y="2063923"/>
            <a:ext cx="4687409" cy="4342174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4" name="Text 1"/>
          <p:cNvSpPr>
            <a:spLocks noGrp="1"/>
          </p:cNvSpPr>
          <p:nvPr>
            <p:ph type="body" idx="1" hasCustomPrompt="1"/>
          </p:nvPr>
        </p:nvSpPr>
        <p:spPr bwMode="ltGray">
          <a:xfrm>
            <a:off x="473479" y="1667018"/>
            <a:ext cx="4687409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2"/>
          <p:cNvSpPr>
            <a:spLocks noGrp="1"/>
          </p:cNvSpPr>
          <p:nvPr>
            <p:ph type="body" sz="quarter" idx="16" hasCustomPrompt="1"/>
          </p:nvPr>
        </p:nvSpPr>
        <p:spPr bwMode="ltGray">
          <a:xfrm>
            <a:off x="5527043" y="1667018"/>
            <a:ext cx="4687409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8" name="Gerade Verbindung 17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pieren 1"/>
          <p:cNvGrpSpPr/>
          <p:nvPr userDrawn="1"/>
        </p:nvGrpSpPr>
        <p:grpSpPr>
          <a:xfrm>
            <a:off x="5527043" y="1667016"/>
            <a:ext cx="4687409" cy="396908"/>
            <a:chOff x="5122345" y="1511651"/>
            <a:chExt cx="4344190" cy="359917"/>
          </a:xfrm>
        </p:grpSpPr>
        <p:cxnSp>
          <p:nvCxnSpPr>
            <p:cNvPr id="17" name="Gerade Verbindung 16"/>
            <p:cNvCxnSpPr/>
            <p:nvPr userDrawn="1"/>
          </p:nvCxnSpPr>
          <p:spPr bwMode="ltGray">
            <a:xfrm>
              <a:off x="5122345" y="1871568"/>
              <a:ext cx="434419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 userDrawn="1"/>
          </p:nvCxnSpPr>
          <p:spPr bwMode="ltGray">
            <a:xfrm>
              <a:off x="5122345" y="1511651"/>
              <a:ext cx="434419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" name="Picture 29">
            <a:extLst>
              <a:ext uri="{FF2B5EF4-FFF2-40B4-BE49-F238E27FC236}">
                <a16:creationId xmlns:a16="http://schemas.microsoft.com/office/drawing/2014/main" id="{A6245225-F724-4B8A-8189-027E4857FB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31" name="Datumsplatzhalter 3">
            <a:extLst>
              <a:ext uri="{FF2B5EF4-FFF2-40B4-BE49-F238E27FC236}">
                <a16:creationId xmlns:a16="http://schemas.microsoft.com/office/drawing/2014/main" id="{4D03625B-77BB-474D-9BA6-E32DCC29B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2" name="Fußzeilenplatzhalter 4">
            <a:extLst>
              <a:ext uri="{FF2B5EF4-FFF2-40B4-BE49-F238E27FC236}">
                <a16:creationId xmlns:a16="http://schemas.microsoft.com/office/drawing/2014/main" id="{ED6D0431-41F5-45D8-A50E-042EE51859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33" name="Foliennummernplatzhalter 5">
            <a:extLst>
              <a:ext uri="{FF2B5EF4-FFF2-40B4-BE49-F238E27FC236}">
                <a16:creationId xmlns:a16="http://schemas.microsoft.com/office/drawing/2014/main" id="{2061A4DC-8994-47C3-8ACB-142046F8EB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4" name="Gruppieren 15">
            <a:extLst>
              <a:ext uri="{FF2B5EF4-FFF2-40B4-BE49-F238E27FC236}">
                <a16:creationId xmlns:a16="http://schemas.microsoft.com/office/drawing/2014/main" id="{AF900128-D472-4C87-B1A9-FC6AFA7FFAC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35" name="AutoShape 15">
              <a:extLst>
                <a:ext uri="{FF2B5EF4-FFF2-40B4-BE49-F238E27FC236}">
                  <a16:creationId xmlns:a16="http://schemas.microsoft.com/office/drawing/2014/main" id="{42CEB125-CE93-4EE1-98EC-B826B64B48B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6" name="Freeform 17">
              <a:extLst>
                <a:ext uri="{FF2B5EF4-FFF2-40B4-BE49-F238E27FC236}">
                  <a16:creationId xmlns:a16="http://schemas.microsoft.com/office/drawing/2014/main" id="{A4D28EBD-43B1-4D04-AF11-FABC937D48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7" name="Freeform 18">
              <a:extLst>
                <a:ext uri="{FF2B5EF4-FFF2-40B4-BE49-F238E27FC236}">
                  <a16:creationId xmlns:a16="http://schemas.microsoft.com/office/drawing/2014/main" id="{D83BEBEC-2049-4924-AE00-A3DFC171BEF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8" name="Freeform 19">
              <a:extLst>
                <a:ext uri="{FF2B5EF4-FFF2-40B4-BE49-F238E27FC236}">
                  <a16:creationId xmlns:a16="http://schemas.microsoft.com/office/drawing/2014/main" id="{41CC3C90-8F7F-47C8-B5E5-5CD773B01072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9" name="Freeform 20">
              <a:extLst>
                <a:ext uri="{FF2B5EF4-FFF2-40B4-BE49-F238E27FC236}">
                  <a16:creationId xmlns:a16="http://schemas.microsoft.com/office/drawing/2014/main" id="{DADDFE71-BBB0-470E-9E4A-252B66BD2E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1251176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1"/>
          <p:cNvSpPr>
            <a:spLocks noGrp="1"/>
          </p:cNvSpPr>
          <p:nvPr>
            <p:ph type="body" idx="18" hasCustomPrompt="1"/>
          </p:nvPr>
        </p:nvSpPr>
        <p:spPr bwMode="ltGray">
          <a:xfrm>
            <a:off x="7218929" y="1667018"/>
            <a:ext cx="2995523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56" y="2063923"/>
            <a:ext cx="2995523" cy="4342174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8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3840335" y="2063923"/>
            <a:ext cx="2995523" cy="4342174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8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>
            <a:spLocks noGrp="1"/>
          </p:cNvSpPr>
          <p:nvPr>
            <p:ph sz="quarter" idx="16" hasCustomPrompt="1"/>
          </p:nvPr>
        </p:nvSpPr>
        <p:spPr>
          <a:xfrm>
            <a:off x="7218929" y="2063923"/>
            <a:ext cx="2995523" cy="4342174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6" name="Text 1"/>
          <p:cNvSpPr>
            <a:spLocks noGrp="1"/>
          </p:cNvSpPr>
          <p:nvPr>
            <p:ph type="body" idx="1" hasCustomPrompt="1"/>
          </p:nvPr>
        </p:nvSpPr>
        <p:spPr bwMode="ltGray">
          <a:xfrm>
            <a:off x="473479" y="1667018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1"/>
          <p:cNvSpPr>
            <a:spLocks noGrp="1"/>
          </p:cNvSpPr>
          <p:nvPr>
            <p:ph type="body" idx="17" hasCustomPrompt="1"/>
          </p:nvPr>
        </p:nvSpPr>
        <p:spPr bwMode="ltGray">
          <a:xfrm>
            <a:off x="3840335" y="1667018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6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4" name="Gruppieren 23"/>
          <p:cNvGrpSpPr/>
          <p:nvPr userDrawn="1"/>
        </p:nvGrpSpPr>
        <p:grpSpPr>
          <a:xfrm>
            <a:off x="7218928" y="1667016"/>
            <a:ext cx="2995524" cy="396908"/>
            <a:chOff x="5122345" y="1511651"/>
            <a:chExt cx="4344190" cy="359917"/>
          </a:xfrm>
        </p:grpSpPr>
        <p:cxnSp>
          <p:nvCxnSpPr>
            <p:cNvPr id="25" name="Gerade Verbindung 24"/>
            <p:cNvCxnSpPr/>
            <p:nvPr userDrawn="1"/>
          </p:nvCxnSpPr>
          <p:spPr bwMode="ltGray">
            <a:xfrm>
              <a:off x="5122345" y="1871568"/>
              <a:ext cx="434419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 userDrawn="1"/>
          </p:nvCxnSpPr>
          <p:spPr bwMode="ltGray">
            <a:xfrm>
              <a:off x="5122345" y="1511651"/>
              <a:ext cx="434419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7" name="Picture 26">
            <a:extLst>
              <a:ext uri="{FF2B5EF4-FFF2-40B4-BE49-F238E27FC236}">
                <a16:creationId xmlns:a16="http://schemas.microsoft.com/office/drawing/2014/main" id="{CF88E421-5644-41ED-B5BE-5F35458A625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29" name="Datumsplatzhalter 3">
            <a:extLst>
              <a:ext uri="{FF2B5EF4-FFF2-40B4-BE49-F238E27FC236}">
                <a16:creationId xmlns:a16="http://schemas.microsoft.com/office/drawing/2014/main" id="{874252A9-D3DE-43E1-A191-7FAF2E1B05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0" name="Fußzeilenplatzhalter 4">
            <a:extLst>
              <a:ext uri="{FF2B5EF4-FFF2-40B4-BE49-F238E27FC236}">
                <a16:creationId xmlns:a16="http://schemas.microsoft.com/office/drawing/2014/main" id="{FF9E1E15-105E-437B-8BA9-B20CBA0E7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37" name="Foliennummernplatzhalter 5">
            <a:extLst>
              <a:ext uri="{FF2B5EF4-FFF2-40B4-BE49-F238E27FC236}">
                <a16:creationId xmlns:a16="http://schemas.microsoft.com/office/drawing/2014/main" id="{D8E775B1-517D-4757-8361-84E6C10C51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8" name="Gruppieren 15">
            <a:extLst>
              <a:ext uri="{FF2B5EF4-FFF2-40B4-BE49-F238E27FC236}">
                <a16:creationId xmlns:a16="http://schemas.microsoft.com/office/drawing/2014/main" id="{489BBDE8-87A5-41EF-8F5D-6697FDF56C0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39" name="AutoShape 15">
              <a:extLst>
                <a:ext uri="{FF2B5EF4-FFF2-40B4-BE49-F238E27FC236}">
                  <a16:creationId xmlns:a16="http://schemas.microsoft.com/office/drawing/2014/main" id="{9F1D6C88-AFA0-467C-927C-20D7EBCC7947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0" name="Freeform 17">
              <a:extLst>
                <a:ext uri="{FF2B5EF4-FFF2-40B4-BE49-F238E27FC236}">
                  <a16:creationId xmlns:a16="http://schemas.microsoft.com/office/drawing/2014/main" id="{03B3A56A-81A2-400C-9EA2-325AB1D56F8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1" name="Freeform 18">
              <a:extLst>
                <a:ext uri="{FF2B5EF4-FFF2-40B4-BE49-F238E27FC236}">
                  <a16:creationId xmlns:a16="http://schemas.microsoft.com/office/drawing/2014/main" id="{D6D0E695-D2DB-491D-8720-2E352B65F89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2" name="Freeform 19">
              <a:extLst>
                <a:ext uri="{FF2B5EF4-FFF2-40B4-BE49-F238E27FC236}">
                  <a16:creationId xmlns:a16="http://schemas.microsoft.com/office/drawing/2014/main" id="{20511E07-8C6B-485C-B943-8904519EC82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3" name="Freeform 20">
              <a:extLst>
                <a:ext uri="{FF2B5EF4-FFF2-40B4-BE49-F238E27FC236}">
                  <a16:creationId xmlns:a16="http://schemas.microsoft.com/office/drawing/2014/main" id="{BFE21B8D-BD5C-47ED-99F2-514B5827B1D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2338601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57" y="2063923"/>
            <a:ext cx="2342127" cy="4342174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2939612" y="2063923"/>
            <a:ext cx="2342127" cy="4342174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 marL="1029405" indent="0">
              <a:buClr>
                <a:schemeClr val="accent2"/>
              </a:buClr>
              <a:buNone/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>
            <a:spLocks noGrp="1"/>
          </p:cNvSpPr>
          <p:nvPr>
            <p:ph sz="quarter" idx="16" hasCustomPrompt="1"/>
          </p:nvPr>
        </p:nvSpPr>
        <p:spPr>
          <a:xfrm>
            <a:off x="5405968" y="2063923"/>
            <a:ext cx="2342127" cy="4342174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6" name="Text 1"/>
          <p:cNvSpPr>
            <a:spLocks noGrp="1"/>
          </p:cNvSpPr>
          <p:nvPr>
            <p:ph type="body" idx="1" hasCustomPrompt="1"/>
          </p:nvPr>
        </p:nvSpPr>
        <p:spPr bwMode="ltGray">
          <a:xfrm>
            <a:off x="473476" y="1667018"/>
            <a:ext cx="2342127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1"/>
          <p:cNvSpPr>
            <a:spLocks noGrp="1"/>
          </p:cNvSpPr>
          <p:nvPr>
            <p:ph type="body" idx="17" hasCustomPrompt="1"/>
          </p:nvPr>
        </p:nvSpPr>
        <p:spPr bwMode="ltGray">
          <a:xfrm>
            <a:off x="2939612" y="1667018"/>
            <a:ext cx="2342127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1"/>
          <p:cNvSpPr>
            <a:spLocks noGrp="1"/>
          </p:cNvSpPr>
          <p:nvPr>
            <p:ph type="body" idx="18" hasCustomPrompt="1"/>
          </p:nvPr>
        </p:nvSpPr>
        <p:spPr bwMode="ltGray">
          <a:xfrm>
            <a:off x="5405968" y="1667018"/>
            <a:ext cx="2342127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Inhaltsplatzhalter 2"/>
          <p:cNvSpPr>
            <a:spLocks noGrp="1"/>
          </p:cNvSpPr>
          <p:nvPr>
            <p:ph sz="quarter" idx="19" hasCustomPrompt="1"/>
          </p:nvPr>
        </p:nvSpPr>
        <p:spPr>
          <a:xfrm>
            <a:off x="7872323" y="2063923"/>
            <a:ext cx="2342127" cy="4342174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1" name="Text 1"/>
          <p:cNvSpPr>
            <a:spLocks noGrp="1"/>
          </p:cNvSpPr>
          <p:nvPr>
            <p:ph type="body" idx="20" hasCustomPrompt="1"/>
          </p:nvPr>
        </p:nvSpPr>
        <p:spPr bwMode="ltGray">
          <a:xfrm>
            <a:off x="7872323" y="1667018"/>
            <a:ext cx="2342127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2" name="Gruppieren 1"/>
          <p:cNvGrpSpPr/>
          <p:nvPr userDrawn="1"/>
        </p:nvGrpSpPr>
        <p:grpSpPr>
          <a:xfrm>
            <a:off x="7872323" y="1667016"/>
            <a:ext cx="2342127" cy="396908"/>
            <a:chOff x="7295899" y="1511651"/>
            <a:chExt cx="2170633" cy="359917"/>
          </a:xfrm>
        </p:grpSpPr>
        <p:cxnSp>
          <p:nvCxnSpPr>
            <p:cNvPr id="22" name="Gerade Verbindung 21"/>
            <p:cNvCxnSpPr/>
            <p:nvPr userDrawn="1"/>
          </p:nvCxnSpPr>
          <p:spPr bwMode="ltGray">
            <a:xfrm>
              <a:off x="7295899" y="1871568"/>
              <a:ext cx="2170633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 userDrawn="1"/>
          </p:nvCxnSpPr>
          <p:spPr bwMode="ltGray">
            <a:xfrm>
              <a:off x="7295899" y="1511651"/>
              <a:ext cx="2170633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5" name="Gerade Verbindung 24"/>
          <p:cNvCxnSpPr/>
          <p:nvPr userDrawn="1"/>
        </p:nvCxnSpPr>
        <p:spPr bwMode="ltGray">
          <a:xfrm>
            <a:off x="7872323" y="6406098"/>
            <a:ext cx="2342127" cy="0"/>
          </a:xfrm>
          <a:prstGeom prst="line">
            <a:avLst/>
          </a:prstGeom>
          <a:ln w="25400">
            <a:solidFill>
              <a:schemeClr val="accent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Picture 31">
            <a:extLst>
              <a:ext uri="{FF2B5EF4-FFF2-40B4-BE49-F238E27FC236}">
                <a16:creationId xmlns:a16="http://schemas.microsoft.com/office/drawing/2014/main" id="{17FD9275-1407-46D3-9D78-6249597450F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33" name="Datumsplatzhalter 3">
            <a:extLst>
              <a:ext uri="{FF2B5EF4-FFF2-40B4-BE49-F238E27FC236}">
                <a16:creationId xmlns:a16="http://schemas.microsoft.com/office/drawing/2014/main" id="{5E50C10A-F7BD-49EF-879C-B21E740CC5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4" name="Fußzeilenplatzhalter 4">
            <a:extLst>
              <a:ext uri="{FF2B5EF4-FFF2-40B4-BE49-F238E27FC236}">
                <a16:creationId xmlns:a16="http://schemas.microsoft.com/office/drawing/2014/main" id="{C45A3F41-20EA-4548-9F2C-2D763FDB49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35" name="Foliennummernplatzhalter 5">
            <a:extLst>
              <a:ext uri="{FF2B5EF4-FFF2-40B4-BE49-F238E27FC236}">
                <a16:creationId xmlns:a16="http://schemas.microsoft.com/office/drawing/2014/main" id="{F820832E-DA57-4393-ACD9-1898CD4C3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6" name="Gruppieren 15">
            <a:extLst>
              <a:ext uri="{FF2B5EF4-FFF2-40B4-BE49-F238E27FC236}">
                <a16:creationId xmlns:a16="http://schemas.microsoft.com/office/drawing/2014/main" id="{662403B7-9914-4E8E-9A5B-1F93F66D28A5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37" name="AutoShape 15">
              <a:extLst>
                <a:ext uri="{FF2B5EF4-FFF2-40B4-BE49-F238E27FC236}">
                  <a16:creationId xmlns:a16="http://schemas.microsoft.com/office/drawing/2014/main" id="{696337CA-35E7-444B-857C-B6207049448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8" name="Freeform 17">
              <a:extLst>
                <a:ext uri="{FF2B5EF4-FFF2-40B4-BE49-F238E27FC236}">
                  <a16:creationId xmlns:a16="http://schemas.microsoft.com/office/drawing/2014/main" id="{EF7278B1-AE2D-45AE-9E54-CD623923AA4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125B71A7-E40C-4C06-97A5-538A223C81B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0" name="Freeform 19">
              <a:extLst>
                <a:ext uri="{FF2B5EF4-FFF2-40B4-BE49-F238E27FC236}">
                  <a16:creationId xmlns:a16="http://schemas.microsoft.com/office/drawing/2014/main" id="{589AF21E-915B-42A5-8C75-145901A24AC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1" name="Freeform 20">
              <a:extLst>
                <a:ext uri="{FF2B5EF4-FFF2-40B4-BE49-F238E27FC236}">
                  <a16:creationId xmlns:a16="http://schemas.microsoft.com/office/drawing/2014/main" id="{ADB0EB4D-8E5D-4A05-BBEF-BF2816F57D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1735446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56" y="2063922"/>
            <a:ext cx="2995523" cy="1734489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3840335" y="2063922"/>
            <a:ext cx="2995523" cy="1734489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>
            <a:spLocks noGrp="1"/>
          </p:cNvSpPr>
          <p:nvPr>
            <p:ph sz="quarter" idx="16" hasCustomPrompt="1"/>
          </p:nvPr>
        </p:nvSpPr>
        <p:spPr>
          <a:xfrm>
            <a:off x="7218929" y="2063922"/>
            <a:ext cx="2995523" cy="1734489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6" name="Text 1"/>
          <p:cNvSpPr>
            <a:spLocks noGrp="1"/>
          </p:cNvSpPr>
          <p:nvPr>
            <p:ph type="body" idx="1" hasCustomPrompt="1"/>
          </p:nvPr>
        </p:nvSpPr>
        <p:spPr bwMode="ltGray">
          <a:xfrm>
            <a:off x="473479" y="1667018"/>
            <a:ext cx="2995523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1"/>
          <p:cNvSpPr>
            <a:spLocks noGrp="1"/>
          </p:cNvSpPr>
          <p:nvPr>
            <p:ph type="body" idx="17" hasCustomPrompt="1"/>
          </p:nvPr>
        </p:nvSpPr>
        <p:spPr bwMode="ltGray">
          <a:xfrm>
            <a:off x="3840335" y="1667018"/>
            <a:ext cx="2995523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1"/>
          <p:cNvSpPr>
            <a:spLocks noGrp="1"/>
          </p:cNvSpPr>
          <p:nvPr>
            <p:ph type="body" idx="18" hasCustomPrompt="1"/>
          </p:nvPr>
        </p:nvSpPr>
        <p:spPr bwMode="ltGray">
          <a:xfrm>
            <a:off x="7218929" y="1667018"/>
            <a:ext cx="2995523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1"/>
          <p:cNvSpPr>
            <a:spLocks noGrp="1"/>
          </p:cNvSpPr>
          <p:nvPr>
            <p:ph type="body" idx="19" hasCustomPrompt="1"/>
          </p:nvPr>
        </p:nvSpPr>
        <p:spPr bwMode="ltGray">
          <a:xfrm>
            <a:off x="473479" y="4274704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1"/>
          <p:cNvSpPr>
            <a:spLocks noGrp="1"/>
          </p:cNvSpPr>
          <p:nvPr>
            <p:ph type="body" idx="20" hasCustomPrompt="1"/>
          </p:nvPr>
        </p:nvSpPr>
        <p:spPr bwMode="ltGray">
          <a:xfrm>
            <a:off x="3840335" y="4274704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1"/>
          <p:cNvSpPr>
            <a:spLocks noGrp="1"/>
          </p:cNvSpPr>
          <p:nvPr>
            <p:ph type="body" idx="21" hasCustomPrompt="1"/>
          </p:nvPr>
        </p:nvSpPr>
        <p:spPr bwMode="ltGray">
          <a:xfrm>
            <a:off x="7218929" y="4274704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quarter" idx="22" hasCustomPrompt="1"/>
          </p:nvPr>
        </p:nvSpPr>
        <p:spPr>
          <a:xfrm>
            <a:off x="473256" y="4671611"/>
            <a:ext cx="2995523" cy="1734489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</p:txBody>
      </p:sp>
      <p:sp>
        <p:nvSpPr>
          <p:cNvPr id="24" name="Inhaltsplatzhalter 2"/>
          <p:cNvSpPr>
            <a:spLocks noGrp="1"/>
          </p:cNvSpPr>
          <p:nvPr>
            <p:ph sz="quarter" idx="23" hasCustomPrompt="1"/>
          </p:nvPr>
        </p:nvSpPr>
        <p:spPr>
          <a:xfrm>
            <a:off x="3840335" y="4671611"/>
            <a:ext cx="2995523" cy="1734489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sz="quarter" idx="24" hasCustomPrompt="1"/>
          </p:nvPr>
        </p:nvSpPr>
        <p:spPr>
          <a:xfrm>
            <a:off x="7218929" y="4671611"/>
            <a:ext cx="2995523" cy="1734489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grpSp>
        <p:nvGrpSpPr>
          <p:cNvPr id="4" name="Gruppieren 3"/>
          <p:cNvGrpSpPr/>
          <p:nvPr userDrawn="1"/>
        </p:nvGrpSpPr>
        <p:grpSpPr>
          <a:xfrm>
            <a:off x="473479" y="1667014"/>
            <a:ext cx="2995523" cy="2131396"/>
            <a:chOff x="438810" y="1511650"/>
            <a:chExt cx="2776186" cy="1932752"/>
          </a:xfrm>
        </p:grpSpPr>
        <p:cxnSp>
          <p:nvCxnSpPr>
            <p:cNvPr id="26" name="Gerade Verbindung 25"/>
            <p:cNvCxnSpPr/>
            <p:nvPr userDrawn="1"/>
          </p:nvCxnSpPr>
          <p:spPr bwMode="ltGray">
            <a:xfrm>
              <a:off x="438810" y="1511650"/>
              <a:ext cx="2776186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Gerade Verbindung 27"/>
            <p:cNvCxnSpPr/>
            <p:nvPr userDrawn="1"/>
          </p:nvCxnSpPr>
          <p:spPr bwMode="ltGray">
            <a:xfrm>
              <a:off x="438810" y="1871567"/>
              <a:ext cx="2776186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Gerade Verbindung 28"/>
            <p:cNvCxnSpPr/>
            <p:nvPr userDrawn="1"/>
          </p:nvCxnSpPr>
          <p:spPr bwMode="ltGray">
            <a:xfrm>
              <a:off x="438810" y="3444402"/>
              <a:ext cx="2776186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uppieren 2"/>
          <p:cNvGrpSpPr/>
          <p:nvPr userDrawn="1"/>
        </p:nvGrpSpPr>
        <p:grpSpPr>
          <a:xfrm>
            <a:off x="3840335" y="1667014"/>
            <a:ext cx="2995523" cy="2131396"/>
            <a:chOff x="3559140" y="1511650"/>
            <a:chExt cx="2776186" cy="1932752"/>
          </a:xfrm>
        </p:grpSpPr>
        <p:cxnSp>
          <p:nvCxnSpPr>
            <p:cNvPr id="30" name="Gerade Verbindung 29"/>
            <p:cNvCxnSpPr/>
            <p:nvPr userDrawn="1"/>
          </p:nvCxnSpPr>
          <p:spPr bwMode="ltGray">
            <a:xfrm>
              <a:off x="3559140" y="1511650"/>
              <a:ext cx="2776186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 userDrawn="1"/>
          </p:nvCxnSpPr>
          <p:spPr bwMode="ltGray">
            <a:xfrm>
              <a:off x="3559140" y="1871567"/>
              <a:ext cx="2776186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 userDrawn="1"/>
          </p:nvCxnSpPr>
          <p:spPr bwMode="ltGray">
            <a:xfrm>
              <a:off x="3559140" y="3444402"/>
              <a:ext cx="2776186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pieren 1"/>
          <p:cNvGrpSpPr/>
          <p:nvPr userDrawn="1"/>
        </p:nvGrpSpPr>
        <p:grpSpPr>
          <a:xfrm>
            <a:off x="7218929" y="1667014"/>
            <a:ext cx="2995523" cy="2131396"/>
            <a:chOff x="6690348" y="1511650"/>
            <a:chExt cx="2776186" cy="1932752"/>
          </a:xfrm>
        </p:grpSpPr>
        <p:cxnSp>
          <p:nvCxnSpPr>
            <p:cNvPr id="33" name="Gerade Verbindung 32"/>
            <p:cNvCxnSpPr/>
            <p:nvPr userDrawn="1"/>
          </p:nvCxnSpPr>
          <p:spPr bwMode="ltGray">
            <a:xfrm>
              <a:off x="6690348" y="1511650"/>
              <a:ext cx="2776186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 userDrawn="1"/>
          </p:nvCxnSpPr>
          <p:spPr bwMode="ltGray">
            <a:xfrm>
              <a:off x="6690348" y="1871567"/>
              <a:ext cx="2776186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 userDrawn="1"/>
          </p:nvCxnSpPr>
          <p:spPr bwMode="ltGray">
            <a:xfrm>
              <a:off x="6690348" y="3444402"/>
              <a:ext cx="2776186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2" name="Picture 41">
            <a:extLst>
              <a:ext uri="{FF2B5EF4-FFF2-40B4-BE49-F238E27FC236}">
                <a16:creationId xmlns:a16="http://schemas.microsoft.com/office/drawing/2014/main" id="{BF8F7C59-EDB5-48F9-9023-C1F6FEC463C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43" name="Datumsplatzhalter 3">
            <a:extLst>
              <a:ext uri="{FF2B5EF4-FFF2-40B4-BE49-F238E27FC236}">
                <a16:creationId xmlns:a16="http://schemas.microsoft.com/office/drawing/2014/main" id="{1F41BC2C-30E7-4298-BAA3-178156339E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4" name="Fußzeilenplatzhalter 4">
            <a:extLst>
              <a:ext uri="{FF2B5EF4-FFF2-40B4-BE49-F238E27FC236}">
                <a16:creationId xmlns:a16="http://schemas.microsoft.com/office/drawing/2014/main" id="{1C680895-E16D-4F4A-9D7A-789709610A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45" name="Foliennummernplatzhalter 5">
            <a:extLst>
              <a:ext uri="{FF2B5EF4-FFF2-40B4-BE49-F238E27FC236}">
                <a16:creationId xmlns:a16="http://schemas.microsoft.com/office/drawing/2014/main" id="{7138CAC0-359A-4A6B-BA4A-0F4F83E9C1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46" name="Gruppieren 15">
            <a:extLst>
              <a:ext uri="{FF2B5EF4-FFF2-40B4-BE49-F238E27FC236}">
                <a16:creationId xmlns:a16="http://schemas.microsoft.com/office/drawing/2014/main" id="{FAC749F6-3D84-48AC-AD50-19F1D9553D14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47" name="AutoShape 15">
              <a:extLst>
                <a:ext uri="{FF2B5EF4-FFF2-40B4-BE49-F238E27FC236}">
                  <a16:creationId xmlns:a16="http://schemas.microsoft.com/office/drawing/2014/main" id="{511C4C48-918D-40FC-A04A-3B2F5840EA25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8" name="Freeform 17">
              <a:extLst>
                <a:ext uri="{FF2B5EF4-FFF2-40B4-BE49-F238E27FC236}">
                  <a16:creationId xmlns:a16="http://schemas.microsoft.com/office/drawing/2014/main" id="{53C08709-3761-4A7D-9BD0-AD40D18A357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49" name="Freeform 18">
              <a:extLst>
                <a:ext uri="{FF2B5EF4-FFF2-40B4-BE49-F238E27FC236}">
                  <a16:creationId xmlns:a16="http://schemas.microsoft.com/office/drawing/2014/main" id="{F6EDE97D-88B2-4A98-8389-3DD849FB833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0" name="Freeform 19">
              <a:extLst>
                <a:ext uri="{FF2B5EF4-FFF2-40B4-BE49-F238E27FC236}">
                  <a16:creationId xmlns:a16="http://schemas.microsoft.com/office/drawing/2014/main" id="{6BED09A5-FECD-4DBA-AB9A-A4DC5BB7F363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1" name="Freeform 20">
              <a:extLst>
                <a:ext uri="{FF2B5EF4-FFF2-40B4-BE49-F238E27FC236}">
                  <a16:creationId xmlns:a16="http://schemas.microsoft.com/office/drawing/2014/main" id="{8625B41A-FDCE-424C-A4CB-A720B1C7D26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311136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57" y="2063923"/>
            <a:ext cx="2342127" cy="1893251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2939612" y="2063923"/>
            <a:ext cx="2342127" cy="1893251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>
            <a:spLocks noGrp="1"/>
          </p:cNvSpPr>
          <p:nvPr>
            <p:ph sz="quarter" idx="16" hasCustomPrompt="1"/>
          </p:nvPr>
        </p:nvSpPr>
        <p:spPr>
          <a:xfrm>
            <a:off x="5405968" y="2063923"/>
            <a:ext cx="2342127" cy="1893251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6" name="Text 1"/>
          <p:cNvSpPr>
            <a:spLocks noGrp="1"/>
          </p:cNvSpPr>
          <p:nvPr>
            <p:ph type="body" idx="1" hasCustomPrompt="1"/>
          </p:nvPr>
        </p:nvSpPr>
        <p:spPr bwMode="ltGray">
          <a:xfrm>
            <a:off x="473476" y="1667018"/>
            <a:ext cx="2342127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1"/>
          <p:cNvSpPr>
            <a:spLocks noGrp="1"/>
          </p:cNvSpPr>
          <p:nvPr>
            <p:ph type="body" idx="17" hasCustomPrompt="1"/>
          </p:nvPr>
        </p:nvSpPr>
        <p:spPr bwMode="ltGray">
          <a:xfrm>
            <a:off x="2939612" y="1667018"/>
            <a:ext cx="2342127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1"/>
          <p:cNvSpPr>
            <a:spLocks noGrp="1"/>
          </p:cNvSpPr>
          <p:nvPr>
            <p:ph type="body" idx="18" hasCustomPrompt="1"/>
          </p:nvPr>
        </p:nvSpPr>
        <p:spPr bwMode="ltGray">
          <a:xfrm>
            <a:off x="5405968" y="1667018"/>
            <a:ext cx="2342127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Inhaltsplatzhalter 2"/>
          <p:cNvSpPr>
            <a:spLocks noGrp="1"/>
          </p:cNvSpPr>
          <p:nvPr>
            <p:ph sz="quarter" idx="19" hasCustomPrompt="1"/>
          </p:nvPr>
        </p:nvSpPr>
        <p:spPr>
          <a:xfrm>
            <a:off x="7872323" y="2063923"/>
            <a:ext cx="2342127" cy="1893251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1" name="Text 1"/>
          <p:cNvSpPr>
            <a:spLocks noGrp="1"/>
          </p:cNvSpPr>
          <p:nvPr>
            <p:ph type="body" idx="20" hasCustomPrompt="1"/>
          </p:nvPr>
        </p:nvSpPr>
        <p:spPr bwMode="ltGray">
          <a:xfrm>
            <a:off x="7872323" y="1667018"/>
            <a:ext cx="2342127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1"/>
          <p:cNvSpPr>
            <a:spLocks noGrp="1"/>
          </p:cNvSpPr>
          <p:nvPr>
            <p:ph type="body" idx="21" hasCustomPrompt="1"/>
          </p:nvPr>
        </p:nvSpPr>
        <p:spPr bwMode="ltGray">
          <a:xfrm>
            <a:off x="473476" y="4115941"/>
            <a:ext cx="2342127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Text 1"/>
          <p:cNvSpPr>
            <a:spLocks noGrp="1"/>
          </p:cNvSpPr>
          <p:nvPr>
            <p:ph type="body" idx="22" hasCustomPrompt="1"/>
          </p:nvPr>
        </p:nvSpPr>
        <p:spPr bwMode="ltGray">
          <a:xfrm>
            <a:off x="2939612" y="4115941"/>
            <a:ext cx="2342127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4" name="Text 1"/>
          <p:cNvSpPr>
            <a:spLocks noGrp="1"/>
          </p:cNvSpPr>
          <p:nvPr>
            <p:ph type="body" idx="23" hasCustomPrompt="1"/>
          </p:nvPr>
        </p:nvSpPr>
        <p:spPr bwMode="ltGray">
          <a:xfrm>
            <a:off x="5405968" y="4115941"/>
            <a:ext cx="2342127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1"/>
          <p:cNvSpPr>
            <a:spLocks noGrp="1"/>
          </p:cNvSpPr>
          <p:nvPr>
            <p:ph type="body" idx="24" hasCustomPrompt="1"/>
          </p:nvPr>
        </p:nvSpPr>
        <p:spPr bwMode="ltGray">
          <a:xfrm>
            <a:off x="7872323" y="4115941"/>
            <a:ext cx="2342127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6" name="Inhaltsplatzhalter 2"/>
          <p:cNvSpPr>
            <a:spLocks noGrp="1"/>
          </p:cNvSpPr>
          <p:nvPr>
            <p:ph sz="quarter" idx="25" hasCustomPrompt="1"/>
          </p:nvPr>
        </p:nvSpPr>
        <p:spPr>
          <a:xfrm>
            <a:off x="473257" y="4512846"/>
            <a:ext cx="2342127" cy="1893251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quarter" idx="26" hasCustomPrompt="1"/>
          </p:nvPr>
        </p:nvSpPr>
        <p:spPr>
          <a:xfrm>
            <a:off x="2939612" y="4512846"/>
            <a:ext cx="2342127" cy="1893251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8" name="Inhaltsplatzhalter 2"/>
          <p:cNvSpPr>
            <a:spLocks noGrp="1"/>
          </p:cNvSpPr>
          <p:nvPr>
            <p:ph sz="quarter" idx="27" hasCustomPrompt="1"/>
          </p:nvPr>
        </p:nvSpPr>
        <p:spPr>
          <a:xfrm>
            <a:off x="5405968" y="4512846"/>
            <a:ext cx="2342127" cy="1893251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9" name="Inhaltsplatzhalter 2"/>
          <p:cNvSpPr>
            <a:spLocks noGrp="1"/>
          </p:cNvSpPr>
          <p:nvPr>
            <p:ph sz="quarter" idx="28" hasCustomPrompt="1"/>
          </p:nvPr>
        </p:nvSpPr>
        <p:spPr>
          <a:xfrm>
            <a:off x="7872323" y="4512846"/>
            <a:ext cx="2342127" cy="1893251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grpSp>
        <p:nvGrpSpPr>
          <p:cNvPr id="30" name="Gruppieren 29"/>
          <p:cNvGrpSpPr/>
          <p:nvPr userDrawn="1"/>
        </p:nvGrpSpPr>
        <p:grpSpPr>
          <a:xfrm>
            <a:off x="473476" y="1667020"/>
            <a:ext cx="2342127" cy="396908"/>
            <a:chOff x="540000" y="1512000"/>
            <a:chExt cx="2671200" cy="360000"/>
          </a:xfrm>
        </p:grpSpPr>
        <p:cxnSp>
          <p:nvCxnSpPr>
            <p:cNvPr id="32" name="Gerade Verbindung 31"/>
            <p:cNvCxnSpPr/>
            <p:nvPr/>
          </p:nvCxnSpPr>
          <p:spPr bwMode="ltGray">
            <a:xfrm>
              <a:off x="540000" y="1512000"/>
              <a:ext cx="26712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ltGray">
            <a:xfrm>
              <a:off x="540000" y="1872000"/>
              <a:ext cx="26712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uppieren 33"/>
          <p:cNvGrpSpPr/>
          <p:nvPr userDrawn="1"/>
        </p:nvGrpSpPr>
        <p:grpSpPr>
          <a:xfrm>
            <a:off x="2939612" y="1667020"/>
            <a:ext cx="2342127" cy="396908"/>
            <a:chOff x="3352633" y="1512000"/>
            <a:chExt cx="2671200" cy="360000"/>
          </a:xfrm>
        </p:grpSpPr>
        <p:cxnSp>
          <p:nvCxnSpPr>
            <p:cNvPr id="35" name="Gerade Verbindung 34"/>
            <p:cNvCxnSpPr/>
            <p:nvPr/>
          </p:nvCxnSpPr>
          <p:spPr bwMode="ltGray">
            <a:xfrm>
              <a:off x="3352633" y="1512000"/>
              <a:ext cx="26712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ltGray">
            <a:xfrm>
              <a:off x="3352633" y="1872000"/>
              <a:ext cx="26712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uppieren 36"/>
          <p:cNvGrpSpPr/>
          <p:nvPr userDrawn="1"/>
        </p:nvGrpSpPr>
        <p:grpSpPr>
          <a:xfrm>
            <a:off x="5405968" y="1667020"/>
            <a:ext cx="2342127" cy="396908"/>
            <a:chOff x="6165516" y="1512000"/>
            <a:chExt cx="2671200" cy="360000"/>
          </a:xfrm>
        </p:grpSpPr>
        <p:cxnSp>
          <p:nvCxnSpPr>
            <p:cNvPr id="38" name="Gerade Verbindung 37"/>
            <p:cNvCxnSpPr/>
            <p:nvPr/>
          </p:nvCxnSpPr>
          <p:spPr bwMode="ltGray">
            <a:xfrm>
              <a:off x="6165516" y="1512000"/>
              <a:ext cx="26712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ltGray">
            <a:xfrm>
              <a:off x="6165516" y="1872000"/>
              <a:ext cx="26712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uppieren 39"/>
          <p:cNvGrpSpPr/>
          <p:nvPr userDrawn="1"/>
        </p:nvGrpSpPr>
        <p:grpSpPr>
          <a:xfrm>
            <a:off x="7872323" y="1667020"/>
            <a:ext cx="2342127" cy="396908"/>
            <a:chOff x="8978400" y="1512000"/>
            <a:chExt cx="2671200" cy="360000"/>
          </a:xfrm>
        </p:grpSpPr>
        <p:cxnSp>
          <p:nvCxnSpPr>
            <p:cNvPr id="41" name="Gerade Verbindung 40"/>
            <p:cNvCxnSpPr/>
            <p:nvPr/>
          </p:nvCxnSpPr>
          <p:spPr bwMode="ltGray">
            <a:xfrm>
              <a:off x="8978400" y="1512000"/>
              <a:ext cx="26712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Gerade Verbindung 41"/>
            <p:cNvCxnSpPr/>
            <p:nvPr/>
          </p:nvCxnSpPr>
          <p:spPr bwMode="ltGray">
            <a:xfrm>
              <a:off x="8978400" y="1872000"/>
              <a:ext cx="26712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9" name="Picture 48">
            <a:extLst>
              <a:ext uri="{FF2B5EF4-FFF2-40B4-BE49-F238E27FC236}">
                <a16:creationId xmlns:a16="http://schemas.microsoft.com/office/drawing/2014/main" id="{C41934E6-31F8-4B26-8F7A-12B644FBB97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50" name="Datumsplatzhalter 3">
            <a:extLst>
              <a:ext uri="{FF2B5EF4-FFF2-40B4-BE49-F238E27FC236}">
                <a16:creationId xmlns:a16="http://schemas.microsoft.com/office/drawing/2014/main" id="{E257C570-87AC-4405-93D1-9FD59F984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51" name="Fußzeilenplatzhalter 4">
            <a:extLst>
              <a:ext uri="{FF2B5EF4-FFF2-40B4-BE49-F238E27FC236}">
                <a16:creationId xmlns:a16="http://schemas.microsoft.com/office/drawing/2014/main" id="{CBEF5C84-BAF6-4F60-938C-986C6E556F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52" name="Foliennummernplatzhalter 5">
            <a:extLst>
              <a:ext uri="{FF2B5EF4-FFF2-40B4-BE49-F238E27FC236}">
                <a16:creationId xmlns:a16="http://schemas.microsoft.com/office/drawing/2014/main" id="{F2878D81-2C34-4386-8141-DDD4D93F7B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3" name="Gruppieren 15">
            <a:extLst>
              <a:ext uri="{FF2B5EF4-FFF2-40B4-BE49-F238E27FC236}">
                <a16:creationId xmlns:a16="http://schemas.microsoft.com/office/drawing/2014/main" id="{DA8DD955-0CD1-42D1-A12D-EC0016E5BC2A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54" name="AutoShape 15">
              <a:extLst>
                <a:ext uri="{FF2B5EF4-FFF2-40B4-BE49-F238E27FC236}">
                  <a16:creationId xmlns:a16="http://schemas.microsoft.com/office/drawing/2014/main" id="{7C633814-290C-45EE-A94C-9DD76D7D1C96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5" name="Freeform 17">
              <a:extLst>
                <a:ext uri="{FF2B5EF4-FFF2-40B4-BE49-F238E27FC236}">
                  <a16:creationId xmlns:a16="http://schemas.microsoft.com/office/drawing/2014/main" id="{74783C83-593F-48F7-9AD8-2DAC84C4F38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6" name="Freeform 18">
              <a:extLst>
                <a:ext uri="{FF2B5EF4-FFF2-40B4-BE49-F238E27FC236}">
                  <a16:creationId xmlns:a16="http://schemas.microsoft.com/office/drawing/2014/main" id="{1FD89241-43CB-47D9-85B8-8C45ED41914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7" name="Freeform 19">
              <a:extLst>
                <a:ext uri="{FF2B5EF4-FFF2-40B4-BE49-F238E27FC236}">
                  <a16:creationId xmlns:a16="http://schemas.microsoft.com/office/drawing/2014/main" id="{30D6C156-BBC8-4D88-8277-3712EE14924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8" name="Freeform 20">
              <a:extLst>
                <a:ext uri="{FF2B5EF4-FFF2-40B4-BE49-F238E27FC236}">
                  <a16:creationId xmlns:a16="http://schemas.microsoft.com/office/drawing/2014/main" id="{2335AECD-20EF-4E09-8ABD-7C69EF79A2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149594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56" y="1667014"/>
            <a:ext cx="4681097" cy="2131396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Inhaltsplatzhalter 2"/>
          <p:cNvSpPr>
            <a:spLocks noGrp="1"/>
          </p:cNvSpPr>
          <p:nvPr>
            <p:ph sz="quarter" idx="26" hasCustomPrompt="1"/>
          </p:nvPr>
        </p:nvSpPr>
        <p:spPr>
          <a:xfrm>
            <a:off x="5533352" y="1667014"/>
            <a:ext cx="4681097" cy="2131396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32" name="Inhaltsplatzhalter 2"/>
          <p:cNvSpPr>
            <a:spLocks noGrp="1"/>
          </p:cNvSpPr>
          <p:nvPr>
            <p:ph sz="quarter" idx="28" hasCustomPrompt="1"/>
          </p:nvPr>
        </p:nvSpPr>
        <p:spPr>
          <a:xfrm>
            <a:off x="5532894" y="4274704"/>
            <a:ext cx="4681097" cy="2131396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33" name="Inhaltsplatzhalter 2"/>
          <p:cNvSpPr>
            <a:spLocks noGrp="1"/>
          </p:cNvSpPr>
          <p:nvPr>
            <p:ph sz="quarter" idx="27" hasCustomPrompt="1"/>
          </p:nvPr>
        </p:nvSpPr>
        <p:spPr>
          <a:xfrm>
            <a:off x="473256" y="4274704"/>
            <a:ext cx="4681097" cy="2131396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6F5AC18-A8FA-45BB-8559-AB8B3624AB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24" name="Datumsplatzhalter 3">
            <a:extLst>
              <a:ext uri="{FF2B5EF4-FFF2-40B4-BE49-F238E27FC236}">
                <a16:creationId xmlns:a16="http://schemas.microsoft.com/office/drawing/2014/main" id="{08FAFCFF-6239-42B3-959C-E26AD6F8F7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5" name="Fußzeilenplatzhalter 4">
            <a:extLst>
              <a:ext uri="{FF2B5EF4-FFF2-40B4-BE49-F238E27FC236}">
                <a16:creationId xmlns:a16="http://schemas.microsoft.com/office/drawing/2014/main" id="{32337276-8443-48F0-AAD8-9EFF130EBC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6" name="Foliennummernplatzhalter 5">
            <a:extLst>
              <a:ext uri="{FF2B5EF4-FFF2-40B4-BE49-F238E27FC236}">
                <a16:creationId xmlns:a16="http://schemas.microsoft.com/office/drawing/2014/main" id="{B162F526-88AF-4F14-A442-1845595745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7" name="Gruppieren 15">
            <a:extLst>
              <a:ext uri="{FF2B5EF4-FFF2-40B4-BE49-F238E27FC236}">
                <a16:creationId xmlns:a16="http://schemas.microsoft.com/office/drawing/2014/main" id="{87DF85CF-63DF-48F7-882C-109373D6CF6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8" name="AutoShape 15">
              <a:extLst>
                <a:ext uri="{FF2B5EF4-FFF2-40B4-BE49-F238E27FC236}">
                  <a16:creationId xmlns:a16="http://schemas.microsoft.com/office/drawing/2014/main" id="{1D48CAC9-A6CE-4161-9E62-3B26F430270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4C0775A1-0387-4349-A902-40E81F1DD32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790A5186-7A2B-4EB3-897A-02E384606F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72A4514B-1F99-490F-9DD9-A26B0560E56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87012DCD-13F9-4627-A012-DE591B509F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232432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60" y="1667016"/>
            <a:ext cx="3162818" cy="4739083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Inhaltsplatzhalter 2"/>
          <p:cNvSpPr>
            <a:spLocks noGrp="1"/>
          </p:cNvSpPr>
          <p:nvPr>
            <p:ph sz="quarter" idx="27" hasCustomPrompt="1"/>
          </p:nvPr>
        </p:nvSpPr>
        <p:spPr>
          <a:xfrm>
            <a:off x="3762444" y="1667016"/>
            <a:ext cx="3162818" cy="4739083"/>
          </a:xfrm>
          <a:solidFill>
            <a:schemeClr val="tx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800">
                <a:solidFill>
                  <a:schemeClr val="tx1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9" name="Inhaltsplatzhalter 2"/>
          <p:cNvSpPr>
            <a:spLocks noGrp="1"/>
          </p:cNvSpPr>
          <p:nvPr>
            <p:ph sz="quarter" idx="28" hasCustomPrompt="1"/>
          </p:nvPr>
        </p:nvSpPr>
        <p:spPr>
          <a:xfrm>
            <a:off x="7051634" y="1667016"/>
            <a:ext cx="3162818" cy="4739083"/>
          </a:xfr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5">
                  <a:lumMod val="75000"/>
                </a:schemeClr>
              </a:buClr>
              <a:defRPr sz="1400">
                <a:solidFill>
                  <a:schemeClr val="accent5">
                    <a:lumMod val="75000"/>
                  </a:schemeClr>
                </a:solidFill>
              </a:defRPr>
            </a:lvl1pPr>
            <a:lvl2pPr>
              <a:buClr>
                <a:schemeClr val="accent5">
                  <a:lumMod val="75000"/>
                </a:schemeClr>
              </a:buClr>
              <a:defRPr sz="1200">
                <a:solidFill>
                  <a:schemeClr val="accent5">
                    <a:lumMod val="75000"/>
                  </a:schemeClr>
                </a:solidFill>
              </a:defRPr>
            </a:lvl2pPr>
            <a:lvl3pPr>
              <a:buClr>
                <a:schemeClr val="accent5">
                  <a:lumMod val="75000"/>
                </a:schemeClr>
              </a:buClr>
              <a:defRPr sz="1000">
                <a:solidFill>
                  <a:schemeClr val="accent5">
                    <a:lumMod val="75000"/>
                  </a:schemeClr>
                </a:solidFill>
              </a:defRPr>
            </a:lvl3pPr>
            <a:lvl4pPr>
              <a:buClr>
                <a:schemeClr val="accent5">
                  <a:lumMod val="75000"/>
                </a:schemeClr>
              </a:buClr>
              <a:defRPr sz="800">
                <a:solidFill>
                  <a:schemeClr val="accent5">
                    <a:lumMod val="75000"/>
                  </a:schemeClr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</a:t>
            </a:r>
            <a:r>
              <a:rPr lang="de-DE" dirty="0" err="1"/>
              <a:t>level</a:t>
            </a:r>
            <a:endParaRPr lang="de-DE" dirty="0"/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13D3B347-3027-45F4-B5BB-9C00C8718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5" name="Fußzeilenplatzhalter 4">
            <a:extLst>
              <a:ext uri="{FF2B5EF4-FFF2-40B4-BE49-F238E27FC236}">
                <a16:creationId xmlns:a16="http://schemas.microsoft.com/office/drawing/2014/main" id="{049BD5CC-A026-45EF-92B5-F0A017652C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6" name="Foliennummernplatzhalter 5">
            <a:extLst>
              <a:ext uri="{FF2B5EF4-FFF2-40B4-BE49-F238E27FC236}">
                <a16:creationId xmlns:a16="http://schemas.microsoft.com/office/drawing/2014/main" id="{7FDAD365-2CED-4CDE-974F-B4264FFB21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7" name="Gruppieren 15">
            <a:extLst>
              <a:ext uri="{FF2B5EF4-FFF2-40B4-BE49-F238E27FC236}">
                <a16:creationId xmlns:a16="http://schemas.microsoft.com/office/drawing/2014/main" id="{5BC27822-7D9C-4E32-B733-F87AE8AAAD81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8" name="AutoShape 15">
              <a:extLst>
                <a:ext uri="{FF2B5EF4-FFF2-40B4-BE49-F238E27FC236}">
                  <a16:creationId xmlns:a16="http://schemas.microsoft.com/office/drawing/2014/main" id="{104B5D8F-D2A5-4494-B139-5928A7F3C861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8DED8961-1286-4AD4-9307-C4917AB978D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813FBAD3-50E9-423F-B732-5769E65F9B6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8380F3CF-C213-4FF4-AB15-41C8E15EAA6E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AF835C8A-7636-4995-A546-8A0CD114A06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338295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IZ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1DEC1-B074-4864-9B0F-F0FDF6DB3619}" type="datetime1">
              <a:rPr lang="en-US" smtClean="0"/>
              <a:t>10/5/2022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/>
              <a:t>IMAP — BUSINESS PRESENTATION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0688638" cy="7562850"/>
          </a:xfrm>
          <a:solidFill>
            <a:schemeClr val="tx2">
              <a:lumMod val="20000"/>
              <a:lumOff val="80000"/>
            </a:schemeClr>
          </a:solidFill>
        </p:spPr>
        <p:txBody>
          <a:bodyPr lIns="144000" tIns="144000" rIns="144000" bIns="144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</p:spTree>
    <p:extLst>
      <p:ext uri="{BB962C8B-B14F-4D97-AF65-F5344CB8AC3E}">
        <p14:creationId xmlns:p14="http://schemas.microsoft.com/office/powerpoint/2010/main" val="2711790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56" y="2063922"/>
            <a:ext cx="2995523" cy="1075621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3840335" y="2063922"/>
            <a:ext cx="2995523" cy="1075621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>
            <a:spLocks noGrp="1"/>
          </p:cNvSpPr>
          <p:nvPr>
            <p:ph sz="quarter" idx="16" hasCustomPrompt="1"/>
          </p:nvPr>
        </p:nvSpPr>
        <p:spPr>
          <a:xfrm>
            <a:off x="7218929" y="2063922"/>
            <a:ext cx="2995523" cy="1075621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sp>
        <p:nvSpPr>
          <p:cNvPr id="16" name="Text 1"/>
          <p:cNvSpPr>
            <a:spLocks noGrp="1"/>
          </p:cNvSpPr>
          <p:nvPr>
            <p:ph type="body" idx="1" hasCustomPrompt="1"/>
          </p:nvPr>
        </p:nvSpPr>
        <p:spPr bwMode="ltGray">
          <a:xfrm>
            <a:off x="473479" y="1667018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1"/>
          <p:cNvSpPr>
            <a:spLocks noGrp="1"/>
          </p:cNvSpPr>
          <p:nvPr>
            <p:ph type="body" idx="17" hasCustomPrompt="1"/>
          </p:nvPr>
        </p:nvSpPr>
        <p:spPr bwMode="ltGray">
          <a:xfrm>
            <a:off x="3840335" y="1667018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Text 1"/>
          <p:cNvSpPr>
            <a:spLocks noGrp="1"/>
          </p:cNvSpPr>
          <p:nvPr>
            <p:ph type="body" idx="18" hasCustomPrompt="1"/>
          </p:nvPr>
        </p:nvSpPr>
        <p:spPr bwMode="ltGray">
          <a:xfrm>
            <a:off x="7218929" y="1667018"/>
            <a:ext cx="2995523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ext 1"/>
          <p:cNvSpPr>
            <a:spLocks noGrp="1"/>
          </p:cNvSpPr>
          <p:nvPr>
            <p:ph type="body" idx="19" hasCustomPrompt="1"/>
          </p:nvPr>
        </p:nvSpPr>
        <p:spPr bwMode="ltGray">
          <a:xfrm>
            <a:off x="473479" y="3302279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1" name="Text 1"/>
          <p:cNvSpPr>
            <a:spLocks noGrp="1"/>
          </p:cNvSpPr>
          <p:nvPr>
            <p:ph type="body" idx="20" hasCustomPrompt="1"/>
          </p:nvPr>
        </p:nvSpPr>
        <p:spPr bwMode="ltGray">
          <a:xfrm>
            <a:off x="3840335" y="3302279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1"/>
          <p:cNvSpPr>
            <a:spLocks noGrp="1"/>
          </p:cNvSpPr>
          <p:nvPr>
            <p:ph type="body" idx="21" hasCustomPrompt="1"/>
          </p:nvPr>
        </p:nvSpPr>
        <p:spPr bwMode="ltGray">
          <a:xfrm>
            <a:off x="7218929" y="3302279"/>
            <a:ext cx="2995523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3" name="Inhaltsplatzhalter 2"/>
          <p:cNvSpPr>
            <a:spLocks noGrp="1"/>
          </p:cNvSpPr>
          <p:nvPr>
            <p:ph sz="quarter" idx="22" hasCustomPrompt="1"/>
          </p:nvPr>
        </p:nvSpPr>
        <p:spPr>
          <a:xfrm>
            <a:off x="473256" y="3699184"/>
            <a:ext cx="2995523" cy="1075621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sp>
        <p:nvSpPr>
          <p:cNvPr id="24" name="Inhaltsplatzhalter 2"/>
          <p:cNvSpPr>
            <a:spLocks noGrp="1"/>
          </p:cNvSpPr>
          <p:nvPr>
            <p:ph sz="quarter" idx="23" hasCustomPrompt="1"/>
          </p:nvPr>
        </p:nvSpPr>
        <p:spPr>
          <a:xfrm>
            <a:off x="3840335" y="3699184"/>
            <a:ext cx="2995523" cy="1075621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sp>
        <p:nvSpPr>
          <p:cNvPr id="25" name="Inhaltsplatzhalter 2"/>
          <p:cNvSpPr>
            <a:spLocks noGrp="1"/>
          </p:cNvSpPr>
          <p:nvPr>
            <p:ph sz="quarter" idx="24" hasCustomPrompt="1"/>
          </p:nvPr>
        </p:nvSpPr>
        <p:spPr>
          <a:xfrm>
            <a:off x="7218929" y="3699184"/>
            <a:ext cx="2995523" cy="1075621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sp>
        <p:nvSpPr>
          <p:cNvPr id="26" name="Text 1"/>
          <p:cNvSpPr>
            <a:spLocks noGrp="1"/>
          </p:cNvSpPr>
          <p:nvPr>
            <p:ph type="body" idx="25" hasCustomPrompt="1"/>
          </p:nvPr>
        </p:nvSpPr>
        <p:spPr bwMode="ltGray">
          <a:xfrm>
            <a:off x="473479" y="4933572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1"/>
          <p:cNvSpPr>
            <a:spLocks noGrp="1"/>
          </p:cNvSpPr>
          <p:nvPr>
            <p:ph type="body" idx="26" hasCustomPrompt="1"/>
          </p:nvPr>
        </p:nvSpPr>
        <p:spPr bwMode="ltGray">
          <a:xfrm>
            <a:off x="3840335" y="4933572"/>
            <a:ext cx="2995523" cy="396908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1"/>
          <p:cNvSpPr>
            <a:spLocks noGrp="1"/>
          </p:cNvSpPr>
          <p:nvPr>
            <p:ph type="body" idx="27" hasCustomPrompt="1"/>
          </p:nvPr>
        </p:nvSpPr>
        <p:spPr bwMode="ltGray">
          <a:xfrm>
            <a:off x="7218929" y="4933572"/>
            <a:ext cx="2995523" cy="396908"/>
          </a:xfrm>
          <a:noFill/>
        </p:spPr>
        <p:txBody>
          <a:bodyPr lIns="252000" rIns="144000" anchor="ctr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02259" indent="0">
              <a:buNone/>
              <a:defRPr sz="1800" b="1"/>
            </a:lvl2pPr>
            <a:lvl3pPr marL="804519" indent="0">
              <a:buNone/>
              <a:defRPr sz="1600" b="1"/>
            </a:lvl3pPr>
            <a:lvl4pPr marL="1206779" indent="0">
              <a:buNone/>
              <a:defRPr sz="1400" b="1"/>
            </a:lvl4pPr>
            <a:lvl5pPr marL="1609041" indent="0">
              <a:buNone/>
              <a:defRPr sz="1400" b="1"/>
            </a:lvl5pPr>
            <a:lvl6pPr marL="2011299" indent="0">
              <a:buNone/>
              <a:defRPr sz="1400" b="1"/>
            </a:lvl6pPr>
            <a:lvl7pPr marL="2413560" indent="0">
              <a:buNone/>
              <a:defRPr sz="1400" b="1"/>
            </a:lvl7pPr>
            <a:lvl8pPr marL="2815818" indent="0">
              <a:buNone/>
              <a:defRPr sz="1400" b="1"/>
            </a:lvl8pPr>
            <a:lvl9pPr marL="3218078" indent="0">
              <a:buNone/>
              <a:defRPr sz="14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9" name="Inhaltsplatzhalter 2"/>
          <p:cNvSpPr>
            <a:spLocks noGrp="1"/>
          </p:cNvSpPr>
          <p:nvPr>
            <p:ph sz="quarter" idx="28" hasCustomPrompt="1"/>
          </p:nvPr>
        </p:nvSpPr>
        <p:spPr>
          <a:xfrm>
            <a:off x="473256" y="5330476"/>
            <a:ext cx="2995523" cy="1075621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sp>
        <p:nvSpPr>
          <p:cNvPr id="30" name="Inhaltsplatzhalter 2"/>
          <p:cNvSpPr>
            <a:spLocks noGrp="1"/>
          </p:cNvSpPr>
          <p:nvPr>
            <p:ph sz="quarter" idx="29" hasCustomPrompt="1"/>
          </p:nvPr>
        </p:nvSpPr>
        <p:spPr>
          <a:xfrm>
            <a:off x="3840335" y="5330476"/>
            <a:ext cx="2995523" cy="1075621"/>
          </a:xfrm>
          <a:solidFill>
            <a:schemeClr val="bg1">
              <a:lumMod val="95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sp>
        <p:nvSpPr>
          <p:cNvPr id="31" name="Inhaltsplatzhalter 2"/>
          <p:cNvSpPr>
            <a:spLocks noGrp="1"/>
          </p:cNvSpPr>
          <p:nvPr>
            <p:ph sz="quarter" idx="30" hasCustomPrompt="1"/>
          </p:nvPr>
        </p:nvSpPr>
        <p:spPr>
          <a:xfrm>
            <a:off x="7218929" y="5330476"/>
            <a:ext cx="2995523" cy="1075621"/>
          </a:xfrm>
          <a:noFill/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</p:txBody>
      </p:sp>
      <p:grpSp>
        <p:nvGrpSpPr>
          <p:cNvPr id="32" name="Gruppieren 31"/>
          <p:cNvGrpSpPr/>
          <p:nvPr userDrawn="1"/>
        </p:nvGrpSpPr>
        <p:grpSpPr>
          <a:xfrm>
            <a:off x="7218929" y="1667018"/>
            <a:ext cx="2995523" cy="396908"/>
            <a:chOff x="8233200" y="1512000"/>
            <a:chExt cx="3416400" cy="360000"/>
          </a:xfrm>
        </p:grpSpPr>
        <p:cxnSp>
          <p:nvCxnSpPr>
            <p:cNvPr id="34" name="Gerade Verbindung 33"/>
            <p:cNvCxnSpPr/>
            <p:nvPr/>
          </p:nvCxnSpPr>
          <p:spPr bwMode="ltGray">
            <a:xfrm>
              <a:off x="8233200" y="1512000"/>
              <a:ext cx="34164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ltGray">
            <a:xfrm>
              <a:off x="8233200" y="1872000"/>
              <a:ext cx="34164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uppieren 35"/>
          <p:cNvGrpSpPr/>
          <p:nvPr userDrawn="1"/>
        </p:nvGrpSpPr>
        <p:grpSpPr>
          <a:xfrm>
            <a:off x="7218929" y="3302279"/>
            <a:ext cx="2995523" cy="396908"/>
            <a:chOff x="8233200" y="2995200"/>
            <a:chExt cx="3416400" cy="360000"/>
          </a:xfrm>
        </p:grpSpPr>
        <p:cxnSp>
          <p:nvCxnSpPr>
            <p:cNvPr id="37" name="Gerade Verbindung 36"/>
            <p:cNvCxnSpPr/>
            <p:nvPr/>
          </p:nvCxnSpPr>
          <p:spPr bwMode="ltGray">
            <a:xfrm>
              <a:off x="8233200" y="2995200"/>
              <a:ext cx="34164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ltGray">
            <a:xfrm>
              <a:off x="8233200" y="3355200"/>
              <a:ext cx="34164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pieren 38"/>
          <p:cNvGrpSpPr/>
          <p:nvPr userDrawn="1"/>
        </p:nvGrpSpPr>
        <p:grpSpPr>
          <a:xfrm>
            <a:off x="7218929" y="4933574"/>
            <a:ext cx="2995523" cy="396908"/>
            <a:chOff x="8233200" y="4474800"/>
            <a:chExt cx="3416400" cy="360000"/>
          </a:xfrm>
        </p:grpSpPr>
        <p:cxnSp>
          <p:nvCxnSpPr>
            <p:cNvPr id="40" name="Gerade Verbindung 39"/>
            <p:cNvCxnSpPr/>
            <p:nvPr/>
          </p:nvCxnSpPr>
          <p:spPr bwMode="ltGray">
            <a:xfrm>
              <a:off x="8233200" y="4474800"/>
              <a:ext cx="34164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Gerade Verbindung 40"/>
            <p:cNvCxnSpPr/>
            <p:nvPr/>
          </p:nvCxnSpPr>
          <p:spPr bwMode="ltGray">
            <a:xfrm>
              <a:off x="8233200" y="4834800"/>
              <a:ext cx="34164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Datumsplatzhalter 3">
            <a:extLst>
              <a:ext uri="{FF2B5EF4-FFF2-40B4-BE49-F238E27FC236}">
                <a16:creationId xmlns:a16="http://schemas.microsoft.com/office/drawing/2014/main" id="{8906AA5B-57D4-4443-9EDD-0E95848A7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49" name="Fußzeilenplatzhalter 4">
            <a:extLst>
              <a:ext uri="{FF2B5EF4-FFF2-40B4-BE49-F238E27FC236}">
                <a16:creationId xmlns:a16="http://schemas.microsoft.com/office/drawing/2014/main" id="{A365079A-8A32-413B-B431-26A4E73BBD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50" name="Foliennummernplatzhalter 5">
            <a:extLst>
              <a:ext uri="{FF2B5EF4-FFF2-40B4-BE49-F238E27FC236}">
                <a16:creationId xmlns:a16="http://schemas.microsoft.com/office/drawing/2014/main" id="{DBA39B06-BDE5-4077-BBA2-FC43A22624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51" name="Gruppieren 15">
            <a:extLst>
              <a:ext uri="{FF2B5EF4-FFF2-40B4-BE49-F238E27FC236}">
                <a16:creationId xmlns:a16="http://schemas.microsoft.com/office/drawing/2014/main" id="{F35FF7C0-F658-43CC-82B3-A81DEFFF87F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52" name="AutoShape 15">
              <a:extLst>
                <a:ext uri="{FF2B5EF4-FFF2-40B4-BE49-F238E27FC236}">
                  <a16:creationId xmlns:a16="http://schemas.microsoft.com/office/drawing/2014/main" id="{ABD1EB92-CA88-4B7B-9A8B-DFC47C99BDAC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3" name="Freeform 17">
              <a:extLst>
                <a:ext uri="{FF2B5EF4-FFF2-40B4-BE49-F238E27FC236}">
                  <a16:creationId xmlns:a16="http://schemas.microsoft.com/office/drawing/2014/main" id="{6516AC17-6C31-47DA-B34F-79C25CA883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4" name="Freeform 18">
              <a:extLst>
                <a:ext uri="{FF2B5EF4-FFF2-40B4-BE49-F238E27FC236}">
                  <a16:creationId xmlns:a16="http://schemas.microsoft.com/office/drawing/2014/main" id="{5F1A6B0B-6E7D-4B0F-AE4C-93EBF1867CA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5" name="Freeform 19">
              <a:extLst>
                <a:ext uri="{FF2B5EF4-FFF2-40B4-BE49-F238E27FC236}">
                  <a16:creationId xmlns:a16="http://schemas.microsoft.com/office/drawing/2014/main" id="{82D16347-CD4B-445E-87B9-0AF15DE39E8D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56" name="Freeform 20">
              <a:extLst>
                <a:ext uri="{FF2B5EF4-FFF2-40B4-BE49-F238E27FC236}">
                  <a16:creationId xmlns:a16="http://schemas.microsoft.com/office/drawing/2014/main" id="{123A5706-9DB0-4CAE-8DFC-6A89938504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4246037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8" name="Gerade Verbindung 7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1"/>
          <p:cNvSpPr>
            <a:spLocks noGrp="1"/>
          </p:cNvSpPr>
          <p:nvPr>
            <p:ph type="body" idx="1" hasCustomPrompt="1"/>
          </p:nvPr>
        </p:nvSpPr>
        <p:spPr bwMode="gray">
          <a:xfrm>
            <a:off x="473480" y="1667400"/>
            <a:ext cx="4807425" cy="397000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/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1"/>
          <p:cNvSpPr>
            <a:spLocks noGrp="1"/>
          </p:cNvSpPr>
          <p:nvPr>
            <p:ph sz="half" idx="2"/>
          </p:nvPr>
        </p:nvSpPr>
        <p:spPr bwMode="gray">
          <a:xfrm>
            <a:off x="473479" y="2064400"/>
            <a:ext cx="4807425" cy="1893607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2"/>
          <p:cNvSpPr>
            <a:spLocks noGrp="1"/>
          </p:cNvSpPr>
          <p:nvPr>
            <p:ph type="body" sz="quarter" idx="3" hasCustomPrompt="1"/>
          </p:nvPr>
        </p:nvSpPr>
        <p:spPr bwMode="gray">
          <a:xfrm>
            <a:off x="5407156" y="1667400"/>
            <a:ext cx="4807297" cy="397000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/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2"/>
          <p:cNvSpPr>
            <a:spLocks noGrp="1"/>
          </p:cNvSpPr>
          <p:nvPr>
            <p:ph sz="quarter" idx="4"/>
          </p:nvPr>
        </p:nvSpPr>
        <p:spPr bwMode="gray">
          <a:xfrm>
            <a:off x="5407158" y="2064400"/>
            <a:ext cx="4807296" cy="1893606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3"/>
          <p:cNvSpPr>
            <a:spLocks noGrp="1"/>
          </p:cNvSpPr>
          <p:nvPr>
            <p:ph type="body" idx="14" hasCustomPrompt="1"/>
          </p:nvPr>
        </p:nvSpPr>
        <p:spPr bwMode="gray">
          <a:xfrm>
            <a:off x="473479" y="4124433"/>
            <a:ext cx="4807425" cy="397000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/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3"/>
          <p:cNvSpPr>
            <a:spLocks noGrp="1"/>
          </p:cNvSpPr>
          <p:nvPr>
            <p:ph sz="half" idx="15"/>
          </p:nvPr>
        </p:nvSpPr>
        <p:spPr bwMode="gray">
          <a:xfrm>
            <a:off x="473480" y="4521433"/>
            <a:ext cx="4807425" cy="189369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4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407157" y="4124433"/>
            <a:ext cx="4808916" cy="397000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/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4"/>
          <p:cNvSpPr>
            <a:spLocks noGrp="1"/>
          </p:cNvSpPr>
          <p:nvPr>
            <p:ph sz="quarter" idx="17"/>
          </p:nvPr>
        </p:nvSpPr>
        <p:spPr bwMode="gray">
          <a:xfrm>
            <a:off x="5407157" y="4521433"/>
            <a:ext cx="4808916" cy="189369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defRPr sz="1400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000">
                <a:solidFill>
                  <a:schemeClr val="tx1"/>
                </a:solidFill>
              </a:defRPr>
            </a:lvl3pPr>
            <a:lvl4pPr>
              <a:defRPr sz="800">
                <a:solidFill>
                  <a:schemeClr val="tx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3" name="Datumsplatzhalter 3">
            <a:extLst>
              <a:ext uri="{FF2B5EF4-FFF2-40B4-BE49-F238E27FC236}">
                <a16:creationId xmlns:a16="http://schemas.microsoft.com/office/drawing/2014/main" id="{1B89E9F8-5039-4A6C-8F23-A89658A99B7D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4" name="Fußzeilenplatzhalter 4">
            <a:extLst>
              <a:ext uri="{FF2B5EF4-FFF2-40B4-BE49-F238E27FC236}">
                <a16:creationId xmlns:a16="http://schemas.microsoft.com/office/drawing/2014/main" id="{52E6ED4C-272F-435B-B9D1-58845B92BA18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5" name="Foliennummernplatzhalter 5">
            <a:extLst>
              <a:ext uri="{FF2B5EF4-FFF2-40B4-BE49-F238E27FC236}">
                <a16:creationId xmlns:a16="http://schemas.microsoft.com/office/drawing/2014/main" id="{F7ED71E9-C131-4B82-B23C-1340AE55CE5D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6" name="Gruppieren 15">
            <a:extLst>
              <a:ext uri="{FF2B5EF4-FFF2-40B4-BE49-F238E27FC236}">
                <a16:creationId xmlns:a16="http://schemas.microsoft.com/office/drawing/2014/main" id="{7EFCC662-1ADF-44AB-B90E-D883D8EE87C9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7" name="AutoShape 15">
              <a:extLst>
                <a:ext uri="{FF2B5EF4-FFF2-40B4-BE49-F238E27FC236}">
                  <a16:creationId xmlns:a16="http://schemas.microsoft.com/office/drawing/2014/main" id="{BF7DF771-C824-4EB9-9125-0C32FF62C684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3F3CE04A-A5F1-4D05-9999-5B4BDE325A7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746B847D-CBFC-4A08-BB08-71B5D49DBC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FB7BA209-4E1B-48FE-BBEB-97E5640F1744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8AA56310-9FF4-40DC-9F74-3807ACAC69D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178154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8" name="Gerade Verbindung 7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 1"/>
          <p:cNvSpPr>
            <a:spLocks noGrp="1"/>
          </p:cNvSpPr>
          <p:nvPr>
            <p:ph type="body" idx="1" hasCustomPrompt="1"/>
          </p:nvPr>
        </p:nvSpPr>
        <p:spPr bwMode="gray">
          <a:xfrm>
            <a:off x="473480" y="1667400"/>
            <a:ext cx="4807425" cy="397000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/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Content 1"/>
          <p:cNvSpPr>
            <a:spLocks noGrp="1"/>
          </p:cNvSpPr>
          <p:nvPr>
            <p:ph sz="half" idx="2"/>
          </p:nvPr>
        </p:nvSpPr>
        <p:spPr bwMode="gray">
          <a:xfrm>
            <a:off x="473479" y="2064400"/>
            <a:ext cx="4807425" cy="1893607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800">
                <a:solidFill>
                  <a:schemeClr val="tx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ext 2"/>
          <p:cNvSpPr>
            <a:spLocks noGrp="1"/>
          </p:cNvSpPr>
          <p:nvPr>
            <p:ph type="body" sz="quarter" idx="3" hasCustomPrompt="1"/>
          </p:nvPr>
        </p:nvSpPr>
        <p:spPr bwMode="gray">
          <a:xfrm>
            <a:off x="5407156" y="1667400"/>
            <a:ext cx="4807297" cy="397000"/>
          </a:xfrm>
          <a:noFill/>
        </p:spPr>
        <p:txBody>
          <a:bodyPr lIns="252000" rIns="144000" anchor="ctr"/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Content 2"/>
          <p:cNvSpPr>
            <a:spLocks noGrp="1"/>
          </p:cNvSpPr>
          <p:nvPr>
            <p:ph sz="quarter" idx="4"/>
          </p:nvPr>
        </p:nvSpPr>
        <p:spPr bwMode="gray">
          <a:xfrm>
            <a:off x="5407158" y="2064400"/>
            <a:ext cx="4807296" cy="1893606"/>
          </a:xfrm>
          <a:noFill/>
          <a:ln>
            <a:noFill/>
          </a:ln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3" name="Text 3"/>
          <p:cNvSpPr>
            <a:spLocks noGrp="1"/>
          </p:cNvSpPr>
          <p:nvPr>
            <p:ph type="body" idx="14" hasCustomPrompt="1"/>
          </p:nvPr>
        </p:nvSpPr>
        <p:spPr bwMode="gray">
          <a:xfrm>
            <a:off x="473479" y="4124433"/>
            <a:ext cx="4807425" cy="397000"/>
          </a:xfrm>
          <a:solidFill>
            <a:schemeClr val="tx2">
              <a:lumMod val="60000"/>
              <a:lumOff val="40000"/>
            </a:schemeClr>
          </a:solidFill>
        </p:spPr>
        <p:txBody>
          <a:bodyPr lIns="252000" rIns="144000" anchor="ctr"/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bg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Content 3"/>
          <p:cNvSpPr>
            <a:spLocks noGrp="1"/>
          </p:cNvSpPr>
          <p:nvPr>
            <p:ph sz="half" idx="15"/>
          </p:nvPr>
        </p:nvSpPr>
        <p:spPr bwMode="gray">
          <a:xfrm>
            <a:off x="473480" y="4521433"/>
            <a:ext cx="4807425" cy="1893690"/>
          </a:xfrm>
          <a:solidFill>
            <a:schemeClr val="bg1">
              <a:lumMod val="95000"/>
            </a:schemeClr>
          </a:solidFill>
        </p:spPr>
        <p:txBody>
          <a:bodyPr lIns="252000" tIns="252000" rIns="252000" bIns="252000"/>
          <a:lstStyle>
            <a:lvl1pPr>
              <a:buClr>
                <a:schemeClr val="tx1"/>
              </a:buClr>
              <a:defRPr sz="1400"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 sz="10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800">
                <a:solidFill>
                  <a:schemeClr val="tx1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5" name="Text 4"/>
          <p:cNvSpPr>
            <a:spLocks noGrp="1"/>
          </p:cNvSpPr>
          <p:nvPr>
            <p:ph type="body" sz="quarter" idx="16" hasCustomPrompt="1"/>
          </p:nvPr>
        </p:nvSpPr>
        <p:spPr bwMode="gray">
          <a:xfrm>
            <a:off x="5407157" y="4124433"/>
            <a:ext cx="4808916" cy="397000"/>
          </a:xfrm>
          <a:noFill/>
        </p:spPr>
        <p:txBody>
          <a:bodyPr lIns="252000" rIns="144000" anchor="ctr"/>
          <a:lstStyle>
            <a:lvl1pPr marL="0" indent="0">
              <a:lnSpc>
                <a:spcPct val="100000"/>
              </a:lnSpc>
              <a:buNone/>
              <a:defRPr sz="1400" b="0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Content 4"/>
          <p:cNvSpPr>
            <a:spLocks noGrp="1"/>
          </p:cNvSpPr>
          <p:nvPr>
            <p:ph sz="quarter" idx="17"/>
          </p:nvPr>
        </p:nvSpPr>
        <p:spPr bwMode="gray">
          <a:xfrm>
            <a:off x="5407157" y="4521433"/>
            <a:ext cx="4808916" cy="1893690"/>
          </a:xfrm>
          <a:noFill/>
          <a:ln>
            <a:noFill/>
          </a:ln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800">
                <a:solidFill>
                  <a:schemeClr val="accent2"/>
                </a:solidFill>
              </a:defRPr>
            </a:lvl4pPr>
            <a:lvl5pPr>
              <a:defRPr sz="11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grpSp>
        <p:nvGrpSpPr>
          <p:cNvPr id="17" name="Gruppieren 16"/>
          <p:cNvGrpSpPr/>
          <p:nvPr userDrawn="1"/>
        </p:nvGrpSpPr>
        <p:grpSpPr>
          <a:xfrm>
            <a:off x="5407157" y="1667018"/>
            <a:ext cx="4808916" cy="396908"/>
            <a:chOff x="8233200" y="1512000"/>
            <a:chExt cx="3416400" cy="360000"/>
          </a:xfrm>
        </p:grpSpPr>
        <p:cxnSp>
          <p:nvCxnSpPr>
            <p:cNvPr id="18" name="Gerade Verbindung 17"/>
            <p:cNvCxnSpPr/>
            <p:nvPr/>
          </p:nvCxnSpPr>
          <p:spPr bwMode="ltGray">
            <a:xfrm>
              <a:off x="8233200" y="1512000"/>
              <a:ext cx="34164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ltGray">
            <a:xfrm>
              <a:off x="8233200" y="1872000"/>
              <a:ext cx="34164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uppieren 20"/>
          <p:cNvGrpSpPr/>
          <p:nvPr userDrawn="1"/>
        </p:nvGrpSpPr>
        <p:grpSpPr>
          <a:xfrm>
            <a:off x="5407157" y="4124525"/>
            <a:ext cx="4808916" cy="396908"/>
            <a:chOff x="8233200" y="1512000"/>
            <a:chExt cx="3416400" cy="360000"/>
          </a:xfrm>
        </p:grpSpPr>
        <p:cxnSp>
          <p:nvCxnSpPr>
            <p:cNvPr id="22" name="Gerade Verbindung 21"/>
            <p:cNvCxnSpPr/>
            <p:nvPr/>
          </p:nvCxnSpPr>
          <p:spPr bwMode="ltGray">
            <a:xfrm>
              <a:off x="8233200" y="1512000"/>
              <a:ext cx="3416400" cy="0"/>
            </a:xfrm>
            <a:prstGeom prst="line">
              <a:avLst/>
            </a:prstGeom>
            <a:ln w="254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ltGray">
            <a:xfrm>
              <a:off x="8233200" y="1872000"/>
              <a:ext cx="3416400" cy="0"/>
            </a:xfrm>
            <a:prstGeom prst="line">
              <a:avLst/>
            </a:prstGeom>
            <a:ln w="12700">
              <a:solidFill>
                <a:schemeClr val="accent2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3">
            <a:extLst>
              <a:ext uri="{FF2B5EF4-FFF2-40B4-BE49-F238E27FC236}">
                <a16:creationId xmlns:a16="http://schemas.microsoft.com/office/drawing/2014/main" id="{DFE28E5A-3E83-41FF-BB35-F6EFF1B9CAED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31" name="Fußzeilenplatzhalter 4">
            <a:extLst>
              <a:ext uri="{FF2B5EF4-FFF2-40B4-BE49-F238E27FC236}">
                <a16:creationId xmlns:a16="http://schemas.microsoft.com/office/drawing/2014/main" id="{A67CAA90-26E5-4CD7-AF7D-C7AEDEAE6D20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32" name="Foliennummernplatzhalter 5">
            <a:extLst>
              <a:ext uri="{FF2B5EF4-FFF2-40B4-BE49-F238E27FC236}">
                <a16:creationId xmlns:a16="http://schemas.microsoft.com/office/drawing/2014/main" id="{14197071-0E9A-4E00-AB54-A1F1CCF32CDC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3" name="Gruppieren 15">
            <a:extLst>
              <a:ext uri="{FF2B5EF4-FFF2-40B4-BE49-F238E27FC236}">
                <a16:creationId xmlns:a16="http://schemas.microsoft.com/office/drawing/2014/main" id="{ECB59C8A-E0F1-4B08-993B-8972B65C0E2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34" name="AutoShape 15">
              <a:extLst>
                <a:ext uri="{FF2B5EF4-FFF2-40B4-BE49-F238E27FC236}">
                  <a16:creationId xmlns:a16="http://schemas.microsoft.com/office/drawing/2014/main" id="{1438A4F3-2C23-4474-B98D-341D9A937A5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5" name="Freeform 17">
              <a:extLst>
                <a:ext uri="{FF2B5EF4-FFF2-40B4-BE49-F238E27FC236}">
                  <a16:creationId xmlns:a16="http://schemas.microsoft.com/office/drawing/2014/main" id="{9CA99D77-811D-45D9-B0BE-3C043C7EE8E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6" name="Freeform 18">
              <a:extLst>
                <a:ext uri="{FF2B5EF4-FFF2-40B4-BE49-F238E27FC236}">
                  <a16:creationId xmlns:a16="http://schemas.microsoft.com/office/drawing/2014/main" id="{5DD537B0-7963-4061-A20D-786A2929A8E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7" name="Freeform 19">
              <a:extLst>
                <a:ext uri="{FF2B5EF4-FFF2-40B4-BE49-F238E27FC236}">
                  <a16:creationId xmlns:a16="http://schemas.microsoft.com/office/drawing/2014/main" id="{0628DD58-1DC9-447F-9CAA-566640571E4C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8" name="Freeform 20">
              <a:extLst>
                <a:ext uri="{FF2B5EF4-FFF2-40B4-BE49-F238E27FC236}">
                  <a16:creationId xmlns:a16="http://schemas.microsoft.com/office/drawing/2014/main" id="{1502CAD8-320F-4FE4-B4C1-1BEB5F18133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30301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EXT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Inhaltsplatzhalter 2"/>
          <p:cNvSpPr>
            <a:spLocks noGrp="1"/>
          </p:cNvSpPr>
          <p:nvPr>
            <p:ph sz="quarter" idx="22" hasCustomPrompt="1"/>
          </p:nvPr>
        </p:nvSpPr>
        <p:spPr>
          <a:xfrm>
            <a:off x="473256" y="4116271"/>
            <a:ext cx="2995523" cy="2290160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6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7" name="Inhaltsplatzhalter 2"/>
          <p:cNvSpPr>
            <a:spLocks noGrp="1"/>
          </p:cNvSpPr>
          <p:nvPr>
            <p:ph sz="quarter" idx="23" hasCustomPrompt="1"/>
          </p:nvPr>
        </p:nvSpPr>
        <p:spPr>
          <a:xfrm>
            <a:off x="3840335" y="4116271"/>
            <a:ext cx="2995523" cy="2290160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6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8" name="Inhaltsplatzhalter 2"/>
          <p:cNvSpPr>
            <a:spLocks noGrp="1"/>
          </p:cNvSpPr>
          <p:nvPr>
            <p:ph sz="quarter" idx="24" hasCustomPrompt="1"/>
          </p:nvPr>
        </p:nvSpPr>
        <p:spPr>
          <a:xfrm>
            <a:off x="7218929" y="4116271"/>
            <a:ext cx="2995523" cy="2290160"/>
          </a:xfrm>
          <a:solidFill>
            <a:schemeClr val="accent2">
              <a:lumMod val="20000"/>
              <a:lumOff val="80000"/>
              <a:alpha val="50000"/>
            </a:schemeClr>
          </a:solidFill>
        </p:spPr>
        <p:txBody>
          <a:bodyPr lIns="252000" tIns="252000" rIns="252000" bIns="252000"/>
          <a:lstStyle>
            <a:lvl1pPr>
              <a:buClr>
                <a:schemeClr val="accent2"/>
              </a:buClr>
              <a:defRPr sz="1600">
                <a:solidFill>
                  <a:schemeClr val="accent2"/>
                </a:solidFill>
              </a:defRPr>
            </a:lvl1pPr>
            <a:lvl2pPr>
              <a:buClr>
                <a:schemeClr val="accent2"/>
              </a:buClr>
              <a:defRPr sz="1400">
                <a:solidFill>
                  <a:schemeClr val="accent2"/>
                </a:solidFill>
              </a:defRPr>
            </a:lvl2pPr>
            <a:lvl3pPr>
              <a:buClr>
                <a:schemeClr val="accent2"/>
              </a:buClr>
              <a:defRPr sz="1200">
                <a:solidFill>
                  <a:schemeClr val="accent2"/>
                </a:solidFill>
              </a:defRPr>
            </a:lvl3pPr>
            <a:lvl4pPr>
              <a:buClr>
                <a:schemeClr val="accent2"/>
              </a:buClr>
              <a:defRPr sz="1000">
                <a:solidFill>
                  <a:schemeClr val="accent2"/>
                </a:solidFill>
              </a:defRPr>
            </a:lvl4pPr>
            <a:lvl5pPr>
              <a:buClr>
                <a:schemeClr val="accent2"/>
              </a:buClr>
              <a:defRPr sz="110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29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60" y="1667018"/>
            <a:ext cx="9740974" cy="22901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4"/>
            <a:r>
              <a:rPr lang="en-US" noProof="0" dirty="0"/>
              <a:t>Fifth</a:t>
            </a:r>
            <a:r>
              <a:rPr lang="de-DE" dirty="0"/>
              <a:t> level</a:t>
            </a:r>
          </a:p>
        </p:txBody>
      </p:sp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DA38439F-63E6-47D7-8D76-E9B9161A0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4" name="Fußzeilenplatzhalter 4">
            <a:extLst>
              <a:ext uri="{FF2B5EF4-FFF2-40B4-BE49-F238E27FC236}">
                <a16:creationId xmlns:a16="http://schemas.microsoft.com/office/drawing/2014/main" id="{E4753B6B-D60C-4B97-9A57-AF2B22960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5" name="Foliennummernplatzhalter 5">
            <a:extLst>
              <a:ext uri="{FF2B5EF4-FFF2-40B4-BE49-F238E27FC236}">
                <a16:creationId xmlns:a16="http://schemas.microsoft.com/office/drawing/2014/main" id="{2AC22DA5-4242-4850-856F-9CE47B7EF1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30" name="Gruppieren 15">
            <a:extLst>
              <a:ext uri="{FF2B5EF4-FFF2-40B4-BE49-F238E27FC236}">
                <a16:creationId xmlns:a16="http://schemas.microsoft.com/office/drawing/2014/main" id="{3BFE1599-DDD3-49D3-9F9B-72E8E753DD7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31" name="AutoShape 15">
              <a:extLst>
                <a:ext uri="{FF2B5EF4-FFF2-40B4-BE49-F238E27FC236}">
                  <a16:creationId xmlns:a16="http://schemas.microsoft.com/office/drawing/2014/main" id="{6CC663AC-E328-458C-AD15-1F4324C0BBB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2" name="Freeform 17">
              <a:extLst>
                <a:ext uri="{FF2B5EF4-FFF2-40B4-BE49-F238E27FC236}">
                  <a16:creationId xmlns:a16="http://schemas.microsoft.com/office/drawing/2014/main" id="{587EB77D-8C73-4106-876E-471B4624CC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3" name="Freeform 18">
              <a:extLst>
                <a:ext uri="{FF2B5EF4-FFF2-40B4-BE49-F238E27FC236}">
                  <a16:creationId xmlns:a16="http://schemas.microsoft.com/office/drawing/2014/main" id="{8F5B124A-D6EE-4EF3-BDB9-CD5A1E2F709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4" name="Freeform 19">
              <a:extLst>
                <a:ext uri="{FF2B5EF4-FFF2-40B4-BE49-F238E27FC236}">
                  <a16:creationId xmlns:a16="http://schemas.microsoft.com/office/drawing/2014/main" id="{43D0A836-CE81-43C7-BF79-6814685583F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5" name="Freeform 20">
              <a:extLst>
                <a:ext uri="{FF2B5EF4-FFF2-40B4-BE49-F238E27FC236}">
                  <a16:creationId xmlns:a16="http://schemas.microsoft.com/office/drawing/2014/main" id="{AA24ADAC-BD9A-4A8D-9C9B-E0CF154E433B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215505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Picture 1"/>
          <p:cNvSpPr>
            <a:spLocks noGrp="1" noChangeAspect="1"/>
          </p:cNvSpPr>
          <p:nvPr>
            <p:ph type="pic" sz="quarter" idx="15" hasCustomPrompt="1"/>
          </p:nvPr>
        </p:nvSpPr>
        <p:spPr bwMode="gray">
          <a:xfrm>
            <a:off x="555548" y="2327608"/>
            <a:ext cx="2177989" cy="222717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7" name="Text 1"/>
          <p:cNvSpPr>
            <a:spLocks noGrp="1"/>
          </p:cNvSpPr>
          <p:nvPr>
            <p:ph type="body" sz="quarter" idx="41" hasCustomPrompt="1"/>
          </p:nvPr>
        </p:nvSpPr>
        <p:spPr bwMode="gray">
          <a:xfrm>
            <a:off x="473476" y="5215373"/>
            <a:ext cx="2342127" cy="1190724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8" name="Picture 2"/>
          <p:cNvSpPr>
            <a:spLocks noGrp="1" noChangeAspect="1"/>
          </p:cNvSpPr>
          <p:nvPr>
            <p:ph type="pic" sz="quarter" idx="26" hasCustomPrompt="1"/>
          </p:nvPr>
        </p:nvSpPr>
        <p:spPr bwMode="gray">
          <a:xfrm>
            <a:off x="3021830" y="2327608"/>
            <a:ext cx="2177989" cy="222717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9" name="Text 2"/>
          <p:cNvSpPr>
            <a:spLocks noGrp="1"/>
          </p:cNvSpPr>
          <p:nvPr>
            <p:ph type="body" sz="quarter" idx="42" hasCustomPrompt="1"/>
          </p:nvPr>
        </p:nvSpPr>
        <p:spPr bwMode="gray">
          <a:xfrm>
            <a:off x="2939759" y="5215373"/>
            <a:ext cx="2342127" cy="1190724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0" name="Picture 3"/>
          <p:cNvSpPr>
            <a:spLocks noGrp="1" noChangeAspect="1"/>
          </p:cNvSpPr>
          <p:nvPr>
            <p:ph type="pic" sz="quarter" idx="28" hasCustomPrompt="1"/>
          </p:nvPr>
        </p:nvSpPr>
        <p:spPr bwMode="gray">
          <a:xfrm>
            <a:off x="5488113" y="2327608"/>
            <a:ext cx="2177989" cy="222717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1" name="Text 3"/>
          <p:cNvSpPr>
            <a:spLocks noGrp="1"/>
          </p:cNvSpPr>
          <p:nvPr>
            <p:ph type="body" sz="quarter" idx="43" hasCustomPrompt="1"/>
          </p:nvPr>
        </p:nvSpPr>
        <p:spPr bwMode="gray">
          <a:xfrm>
            <a:off x="5406044" y="5215373"/>
            <a:ext cx="2342127" cy="1190724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2" name="Picture 4"/>
          <p:cNvSpPr>
            <a:spLocks noGrp="1" noChangeAspect="1"/>
          </p:cNvSpPr>
          <p:nvPr>
            <p:ph type="pic" sz="quarter" idx="27" hasCustomPrompt="1"/>
          </p:nvPr>
        </p:nvSpPr>
        <p:spPr bwMode="gray">
          <a:xfrm>
            <a:off x="7954395" y="2327608"/>
            <a:ext cx="2177989" cy="2227170"/>
          </a:xfrm>
          <a:prstGeom prst="ellipse">
            <a:avLst/>
          </a:prstGeom>
          <a:solidFill>
            <a:schemeClr val="bg1">
              <a:lumMod val="8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13" name="Text 4"/>
          <p:cNvSpPr>
            <a:spLocks noGrp="1"/>
          </p:cNvSpPr>
          <p:nvPr>
            <p:ph type="body" sz="quarter" idx="44" hasCustomPrompt="1"/>
          </p:nvPr>
        </p:nvSpPr>
        <p:spPr bwMode="gray">
          <a:xfrm>
            <a:off x="7872323" y="5215373"/>
            <a:ext cx="2342127" cy="1190724"/>
          </a:xfrm>
        </p:spPr>
        <p:txBody>
          <a:bodyPr/>
          <a:lstStyle>
            <a:lvl1pPr marL="0" indent="0" algn="ctr">
              <a:buFontTx/>
              <a:buNone/>
              <a:defRPr sz="1600"/>
            </a:lvl1pPr>
          </a:lstStyle>
          <a:p>
            <a:pPr lvl="0"/>
            <a:r>
              <a:rPr lang="en-US" noProof="0" dirty="0"/>
              <a:t>Click to edit Master text styles</a:t>
            </a:r>
          </a:p>
        </p:txBody>
      </p:sp>
      <p:sp>
        <p:nvSpPr>
          <p:cNvPr id="16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8" name="Gerade Verbindung 17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Datumsplatzhalter 3">
            <a:extLst>
              <a:ext uri="{FF2B5EF4-FFF2-40B4-BE49-F238E27FC236}">
                <a16:creationId xmlns:a16="http://schemas.microsoft.com/office/drawing/2014/main" id="{E21FC579-5EA7-4A57-9A52-E41748D71B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6" name="Fußzeilenplatzhalter 4">
            <a:extLst>
              <a:ext uri="{FF2B5EF4-FFF2-40B4-BE49-F238E27FC236}">
                <a16:creationId xmlns:a16="http://schemas.microsoft.com/office/drawing/2014/main" id="{6224EF5A-6A48-4614-ADE8-DAB6A8427E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7" name="Foliennummernplatzhalter 5">
            <a:extLst>
              <a:ext uri="{FF2B5EF4-FFF2-40B4-BE49-F238E27FC236}">
                <a16:creationId xmlns:a16="http://schemas.microsoft.com/office/drawing/2014/main" id="{D384675B-255A-4EC4-A3AC-648387522B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8" name="Gruppieren 15">
            <a:extLst>
              <a:ext uri="{FF2B5EF4-FFF2-40B4-BE49-F238E27FC236}">
                <a16:creationId xmlns:a16="http://schemas.microsoft.com/office/drawing/2014/main" id="{FADC0987-7EED-4769-9A09-B42A0E266F36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9" name="AutoShape 15">
              <a:extLst>
                <a:ext uri="{FF2B5EF4-FFF2-40B4-BE49-F238E27FC236}">
                  <a16:creationId xmlns:a16="http://schemas.microsoft.com/office/drawing/2014/main" id="{B7106CD9-66CB-44EB-9E0B-0D9E05DCF110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0" name="Freeform 17">
              <a:extLst>
                <a:ext uri="{FF2B5EF4-FFF2-40B4-BE49-F238E27FC236}">
                  <a16:creationId xmlns:a16="http://schemas.microsoft.com/office/drawing/2014/main" id="{44E24C6D-E001-42D4-A89C-EF5F6348E2D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1" name="Freeform 18">
              <a:extLst>
                <a:ext uri="{FF2B5EF4-FFF2-40B4-BE49-F238E27FC236}">
                  <a16:creationId xmlns:a16="http://schemas.microsoft.com/office/drawing/2014/main" id="{EBAFAABA-750A-4551-A698-8BF4F6584EA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621965BE-38D1-4F00-BDC1-4990D7DFA0C9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D634B567-2022-44B1-AC1E-5009093F168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74170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7"/>
          <p:cNvSpPr>
            <a:spLocks noGrp="1"/>
          </p:cNvSpPr>
          <p:nvPr>
            <p:ph type="pic" sz="quarter" idx="13" hasCustomPrompt="1"/>
          </p:nvPr>
        </p:nvSpPr>
        <p:spPr>
          <a:xfrm>
            <a:off x="5345019" y="0"/>
            <a:ext cx="5343623" cy="7562850"/>
          </a:xfrm>
          <a:prstGeom prst="parallelogram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lIns="288000" tIns="288000" rIns="288000" bIns="288000">
            <a:noAutofit/>
          </a:bodyPr>
          <a:lstStyle>
            <a:lvl1pPr marL="0" indent="0">
              <a:buNone/>
              <a:defRPr/>
            </a:lvl1pPr>
          </a:lstStyle>
          <a:p>
            <a:r>
              <a:rPr lang="en-US"/>
              <a:t>Image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473477" y="4921661"/>
            <a:ext cx="4624280" cy="1190724"/>
          </a:xfrm>
        </p:spPr>
        <p:txBody>
          <a:bodyPr anchor="ctr"/>
          <a:lstStyle>
            <a:lvl1pPr marL="0" indent="0">
              <a:buNone/>
              <a:defRPr sz="2800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3479" y="5555685"/>
            <a:ext cx="2651464" cy="595362"/>
          </a:xfrm>
        </p:spPr>
        <p:txBody>
          <a:bodyPr anchor="b"/>
          <a:lstStyle>
            <a:lvl1pPr marL="0" indent="0">
              <a:buFont typeface="Arial" panose="020B0604020202020204" pitchFamily="34" charset="0"/>
              <a:buNone/>
              <a:defRPr baseline="0"/>
            </a:lvl1pPr>
            <a:lvl2pPr marL="395925" indent="0">
              <a:buFont typeface="Arial" panose="020B0604020202020204" pitchFamily="34" charset="0"/>
              <a:buNone/>
              <a:defRPr/>
            </a:lvl2pPr>
            <a:lvl3pPr marL="712665" indent="0">
              <a:buFont typeface="Arial" panose="020B0604020202020204" pitchFamily="34" charset="0"/>
              <a:buNone/>
              <a:defRPr/>
            </a:lvl3pPr>
            <a:lvl4pPr marL="1029405" indent="0">
              <a:buFont typeface="Arial" panose="020B0604020202020204" pitchFamily="34" charset="0"/>
              <a:buNone/>
              <a:defRPr/>
            </a:lvl4pPr>
            <a:lvl5pPr marL="1346145" indent="0">
              <a:buFont typeface="Arial" panose="020B0604020202020204" pitchFamily="34" charset="0"/>
              <a:buNone/>
              <a:defRPr/>
            </a:lvl5pPr>
          </a:lstStyle>
          <a:p>
            <a:pPr lvl="0"/>
            <a:r>
              <a:rPr lang="en-US" noProof="0" dirty="0"/>
              <a:t>Enter your subline here</a:t>
            </a:r>
          </a:p>
        </p:txBody>
      </p:sp>
    </p:spTree>
    <p:extLst>
      <p:ext uri="{BB962C8B-B14F-4D97-AF65-F5344CB8AC3E}">
        <p14:creationId xmlns:p14="http://schemas.microsoft.com/office/powerpoint/2010/main" val="2087660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icture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7216483" y="0"/>
            <a:ext cx="3472155" cy="7561099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Picture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6" y="476290"/>
            <a:ext cx="6369826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57" y="1667016"/>
            <a:ext cx="6369826" cy="4739083"/>
          </a:xfrm>
        </p:spPr>
        <p:txBody>
          <a:bodyPr/>
          <a:lstStyle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4"/>
            <a:r>
              <a:rPr lang="en-US" noProof="0" dirty="0"/>
              <a:t>Fifth</a:t>
            </a:r>
            <a:r>
              <a:rPr lang="de-DE" dirty="0"/>
              <a:t> 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6" y="1071656"/>
            <a:ext cx="6369826" cy="595362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2" name="Gerade Verbindung 11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9D38DE0C-ED21-4D32-B733-48EF4100EC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18" name="Fußzeilenplatzhalter 4">
            <a:extLst>
              <a:ext uri="{FF2B5EF4-FFF2-40B4-BE49-F238E27FC236}">
                <a16:creationId xmlns:a16="http://schemas.microsoft.com/office/drawing/2014/main" id="{EC84370F-9303-4D77-89A7-0246091B7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19" name="Foliennummernplatzhalter 5">
            <a:extLst>
              <a:ext uri="{FF2B5EF4-FFF2-40B4-BE49-F238E27FC236}">
                <a16:creationId xmlns:a16="http://schemas.microsoft.com/office/drawing/2014/main" id="{7A46E1E0-0A3E-4A5A-B2E9-BB2BC5DD2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0" name="Gruppieren 15">
            <a:extLst>
              <a:ext uri="{FF2B5EF4-FFF2-40B4-BE49-F238E27FC236}">
                <a16:creationId xmlns:a16="http://schemas.microsoft.com/office/drawing/2014/main" id="{6427A77F-D8F4-40F8-8C69-239EA38BEDE2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1" name="AutoShape 15">
              <a:extLst>
                <a:ext uri="{FF2B5EF4-FFF2-40B4-BE49-F238E27FC236}">
                  <a16:creationId xmlns:a16="http://schemas.microsoft.com/office/drawing/2014/main" id="{EE165512-20F9-4F06-BAB3-FC50FFA6B402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2" name="Freeform 17">
              <a:extLst>
                <a:ext uri="{FF2B5EF4-FFF2-40B4-BE49-F238E27FC236}">
                  <a16:creationId xmlns:a16="http://schemas.microsoft.com/office/drawing/2014/main" id="{B2E91784-F48C-4AE8-A62A-45EF4A6E7D7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3" name="Freeform 18">
              <a:extLst>
                <a:ext uri="{FF2B5EF4-FFF2-40B4-BE49-F238E27FC236}">
                  <a16:creationId xmlns:a16="http://schemas.microsoft.com/office/drawing/2014/main" id="{6D1387E8-4B77-4DD6-8AB3-FC1097C1E5F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4" name="Freeform 19">
              <a:extLst>
                <a:ext uri="{FF2B5EF4-FFF2-40B4-BE49-F238E27FC236}">
                  <a16:creationId xmlns:a16="http://schemas.microsoft.com/office/drawing/2014/main" id="{8230F1C4-E7BA-4C7B-8EDF-6DBE41C7D0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5" name="Freeform 20">
              <a:extLst>
                <a:ext uri="{FF2B5EF4-FFF2-40B4-BE49-F238E27FC236}">
                  <a16:creationId xmlns:a16="http://schemas.microsoft.com/office/drawing/2014/main" id="{0CBD0A1A-3784-4436-9A5E-FCD3987E523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2303443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60" y="1667016"/>
            <a:ext cx="9740974" cy="4739083"/>
          </a:xfrm>
        </p:spPr>
        <p:txBody>
          <a:bodyPr/>
          <a:lstStyle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4"/>
            <a:r>
              <a:rPr lang="en-US" noProof="0" dirty="0"/>
              <a:t>Fifth</a:t>
            </a:r>
            <a:r>
              <a:rPr lang="de-DE" dirty="0"/>
              <a:t> 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umsplatzhalter 3">
            <a:extLst>
              <a:ext uri="{FF2B5EF4-FFF2-40B4-BE49-F238E27FC236}">
                <a16:creationId xmlns:a16="http://schemas.microsoft.com/office/drawing/2014/main" id="{05316A82-2F5C-44A4-91BF-D77EB9109E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19" name="Fußzeilenplatzhalter 4">
            <a:extLst>
              <a:ext uri="{FF2B5EF4-FFF2-40B4-BE49-F238E27FC236}">
                <a16:creationId xmlns:a16="http://schemas.microsoft.com/office/drawing/2014/main" id="{492EAE7A-CE62-4517-8152-4FE155539C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0" name="Foliennummernplatzhalter 5">
            <a:extLst>
              <a:ext uri="{FF2B5EF4-FFF2-40B4-BE49-F238E27FC236}">
                <a16:creationId xmlns:a16="http://schemas.microsoft.com/office/drawing/2014/main" id="{8AAB5F0A-470F-4DBA-97C4-1EC5648ED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1" name="Gruppieren 15">
            <a:extLst>
              <a:ext uri="{FF2B5EF4-FFF2-40B4-BE49-F238E27FC236}">
                <a16:creationId xmlns:a16="http://schemas.microsoft.com/office/drawing/2014/main" id="{9F26A646-CF11-4DCA-83AB-406521E0DD0E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8" name="AutoShape 15">
              <a:extLst>
                <a:ext uri="{FF2B5EF4-FFF2-40B4-BE49-F238E27FC236}">
                  <a16:creationId xmlns:a16="http://schemas.microsoft.com/office/drawing/2014/main" id="{E3FE1B1D-190C-43E1-AF0D-FF01D5FA050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0558D045-49B5-49DC-8DFE-DBF10C51319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FEDA30FF-4DE9-435B-9FAE-B9362ED3204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CF632592-7C93-431B-8005-47F0989F5B5F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793CA0BF-1AD7-4CE5-A0F5-DC0998968B3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  <p:pic>
        <p:nvPicPr>
          <p:cNvPr id="16" name="Picture 15">
            <a:extLst>
              <a:ext uri="{FF2B5EF4-FFF2-40B4-BE49-F238E27FC236}">
                <a16:creationId xmlns:a16="http://schemas.microsoft.com/office/drawing/2014/main" id="{A7F6773B-B695-B34E-9151-EC2480DD92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6614" y="451861"/>
            <a:ext cx="15875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311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60" y="1667016"/>
            <a:ext cx="4687409" cy="4739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4"/>
            <a:r>
              <a:rPr lang="en-US" noProof="0" dirty="0"/>
              <a:t>Fifth</a:t>
            </a:r>
            <a:r>
              <a:rPr lang="de-DE" dirty="0"/>
              <a:t> level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5527043" y="1667016"/>
            <a:ext cx="4687409" cy="473908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4"/>
            <a:r>
              <a:rPr lang="en-US" noProof="0" dirty="0"/>
              <a:t>Fifth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>
            <a:extLst>
              <a:ext uri="{FF2B5EF4-FFF2-40B4-BE49-F238E27FC236}">
                <a16:creationId xmlns:a16="http://schemas.microsoft.com/office/drawing/2014/main" id="{1E44295A-7EED-468D-B098-3765A788CE3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23" name="Datumsplatzhalter 3">
            <a:extLst>
              <a:ext uri="{FF2B5EF4-FFF2-40B4-BE49-F238E27FC236}">
                <a16:creationId xmlns:a16="http://schemas.microsoft.com/office/drawing/2014/main" id="{9D671DE2-D8EC-4EFE-B59F-F735D8D9C9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4" name="Fußzeilenplatzhalter 4">
            <a:extLst>
              <a:ext uri="{FF2B5EF4-FFF2-40B4-BE49-F238E27FC236}">
                <a16:creationId xmlns:a16="http://schemas.microsoft.com/office/drawing/2014/main" id="{A138FAE2-47DB-4C8E-8180-80AC26377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5" name="Foliennummernplatzhalter 5">
            <a:extLst>
              <a:ext uri="{FF2B5EF4-FFF2-40B4-BE49-F238E27FC236}">
                <a16:creationId xmlns:a16="http://schemas.microsoft.com/office/drawing/2014/main" id="{21EFFAEE-36C5-43DF-95DC-AA5DAC1B49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6" name="Gruppieren 15">
            <a:extLst>
              <a:ext uri="{FF2B5EF4-FFF2-40B4-BE49-F238E27FC236}">
                <a16:creationId xmlns:a16="http://schemas.microsoft.com/office/drawing/2014/main" id="{AD00DC4F-5F7C-4285-A136-B22817419E47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7" name="AutoShape 15">
              <a:extLst>
                <a:ext uri="{FF2B5EF4-FFF2-40B4-BE49-F238E27FC236}">
                  <a16:creationId xmlns:a16="http://schemas.microsoft.com/office/drawing/2014/main" id="{1FEFD53B-BA91-4A0C-8F39-B154A57BAE2B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8" name="Freeform 17">
              <a:extLst>
                <a:ext uri="{FF2B5EF4-FFF2-40B4-BE49-F238E27FC236}">
                  <a16:creationId xmlns:a16="http://schemas.microsoft.com/office/drawing/2014/main" id="{47851752-0E36-492C-994E-9AE188D088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9" name="Freeform 18">
              <a:extLst>
                <a:ext uri="{FF2B5EF4-FFF2-40B4-BE49-F238E27FC236}">
                  <a16:creationId xmlns:a16="http://schemas.microsoft.com/office/drawing/2014/main" id="{A03FA822-EA61-4CAD-95F6-ADAEA57CC11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0" name="Freeform 19">
              <a:extLst>
                <a:ext uri="{FF2B5EF4-FFF2-40B4-BE49-F238E27FC236}">
                  <a16:creationId xmlns:a16="http://schemas.microsoft.com/office/drawing/2014/main" id="{F1D00199-319E-425B-AC92-BFC21787D67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1" name="Freeform 20">
              <a:extLst>
                <a:ext uri="{FF2B5EF4-FFF2-40B4-BE49-F238E27FC236}">
                  <a16:creationId xmlns:a16="http://schemas.microsoft.com/office/drawing/2014/main" id="{D151677A-D6AD-4460-831C-9EED1991F5D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47349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51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56" y="1667016"/>
            <a:ext cx="2995523" cy="473908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9" name="Inhaltsplatzhalter 2"/>
          <p:cNvSpPr>
            <a:spLocks noGrp="1"/>
          </p:cNvSpPr>
          <p:nvPr>
            <p:ph sz="quarter" idx="15" hasCustomPrompt="1"/>
          </p:nvPr>
        </p:nvSpPr>
        <p:spPr>
          <a:xfrm>
            <a:off x="3840335" y="1667016"/>
            <a:ext cx="2995523" cy="473908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Inhaltsplatzhalter 2"/>
          <p:cNvSpPr>
            <a:spLocks noGrp="1"/>
          </p:cNvSpPr>
          <p:nvPr>
            <p:ph sz="quarter" idx="16" hasCustomPrompt="1"/>
          </p:nvPr>
        </p:nvSpPr>
        <p:spPr>
          <a:xfrm>
            <a:off x="7218929" y="1667016"/>
            <a:ext cx="2995523" cy="473908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en-US" noProof="0" dirty="0"/>
              <a:t>Third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47AE29E-21FF-46E2-8F2E-3775254F317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24" name="Datumsplatzhalter 3">
            <a:extLst>
              <a:ext uri="{FF2B5EF4-FFF2-40B4-BE49-F238E27FC236}">
                <a16:creationId xmlns:a16="http://schemas.microsoft.com/office/drawing/2014/main" id="{54B3F35C-977D-4C40-8830-DF5DCEA935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5" name="Fußzeilenplatzhalter 4">
            <a:extLst>
              <a:ext uri="{FF2B5EF4-FFF2-40B4-BE49-F238E27FC236}">
                <a16:creationId xmlns:a16="http://schemas.microsoft.com/office/drawing/2014/main" id="{9F68BE8E-F613-40AD-9179-755F259AC4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6" name="Foliennummernplatzhalter 5">
            <a:extLst>
              <a:ext uri="{FF2B5EF4-FFF2-40B4-BE49-F238E27FC236}">
                <a16:creationId xmlns:a16="http://schemas.microsoft.com/office/drawing/2014/main" id="{5063F14F-8DF0-44E3-9E17-651052123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7" name="Gruppieren 15">
            <a:extLst>
              <a:ext uri="{FF2B5EF4-FFF2-40B4-BE49-F238E27FC236}">
                <a16:creationId xmlns:a16="http://schemas.microsoft.com/office/drawing/2014/main" id="{37078F9F-2AA9-4529-91C1-8241BC5627D8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8" name="AutoShape 15">
              <a:extLst>
                <a:ext uri="{FF2B5EF4-FFF2-40B4-BE49-F238E27FC236}">
                  <a16:creationId xmlns:a16="http://schemas.microsoft.com/office/drawing/2014/main" id="{5CC3FA43-2E97-4AC8-AC38-B7B566E34291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FF9E3693-E216-4D9C-A62D-725E18D35D1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6FFCF221-0D31-4C70-9867-BCDD6D49557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B16023CA-5448-4BF6-BBDB-785F16BE5A91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B93E7D72-8C00-46B7-92BA-82ED9A69957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3919688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5533357" y="0"/>
            <a:ext cx="5155285" cy="7561099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6" y="476290"/>
            <a:ext cx="4681097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473260" y="1667016"/>
            <a:ext cx="4687409" cy="4739083"/>
          </a:xfrm>
        </p:spPr>
        <p:txBody>
          <a:bodyPr/>
          <a:lstStyle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  <a:p>
            <a:pPr lvl="4"/>
            <a:r>
              <a:rPr lang="en-US" noProof="0" dirty="0"/>
              <a:t>Fifth</a:t>
            </a:r>
            <a:r>
              <a:rPr lang="de-DE" dirty="0"/>
              <a:t> 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6" y="1071656"/>
            <a:ext cx="4681097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umsplatzhalter 3">
            <a:extLst>
              <a:ext uri="{FF2B5EF4-FFF2-40B4-BE49-F238E27FC236}">
                <a16:creationId xmlns:a16="http://schemas.microsoft.com/office/drawing/2014/main" id="{ED1CB716-4F3D-40B6-BD61-2B4DCE38D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3" name="Fußzeilenplatzhalter 4">
            <a:extLst>
              <a:ext uri="{FF2B5EF4-FFF2-40B4-BE49-F238E27FC236}">
                <a16:creationId xmlns:a16="http://schemas.microsoft.com/office/drawing/2014/main" id="{D77105A5-6912-46AE-8D1A-5A8EBCD987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4" name="Foliennummernplatzhalter 5">
            <a:extLst>
              <a:ext uri="{FF2B5EF4-FFF2-40B4-BE49-F238E27FC236}">
                <a16:creationId xmlns:a16="http://schemas.microsoft.com/office/drawing/2014/main" id="{B1208C6B-9553-4715-8444-174EA7C189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5" name="Gruppieren 15">
            <a:extLst>
              <a:ext uri="{FF2B5EF4-FFF2-40B4-BE49-F238E27FC236}">
                <a16:creationId xmlns:a16="http://schemas.microsoft.com/office/drawing/2014/main" id="{3E080627-9EC1-4CAB-BE26-CC8E361540E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6" name="AutoShape 15">
              <a:extLst>
                <a:ext uri="{FF2B5EF4-FFF2-40B4-BE49-F238E27FC236}">
                  <a16:creationId xmlns:a16="http://schemas.microsoft.com/office/drawing/2014/main" id="{C498DC62-07B4-41F9-AB5A-99C44FB19E65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7" name="Freeform 17">
              <a:extLst>
                <a:ext uri="{FF2B5EF4-FFF2-40B4-BE49-F238E27FC236}">
                  <a16:creationId xmlns:a16="http://schemas.microsoft.com/office/drawing/2014/main" id="{24CF7958-F4FF-404B-BC95-1E6298E77A1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8" name="Freeform 18">
              <a:extLst>
                <a:ext uri="{FF2B5EF4-FFF2-40B4-BE49-F238E27FC236}">
                  <a16:creationId xmlns:a16="http://schemas.microsoft.com/office/drawing/2014/main" id="{24B6AD2F-859D-493D-A8D2-CCD9A6FEC754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9" name="Freeform 19">
              <a:extLst>
                <a:ext uri="{FF2B5EF4-FFF2-40B4-BE49-F238E27FC236}">
                  <a16:creationId xmlns:a16="http://schemas.microsoft.com/office/drawing/2014/main" id="{3535991C-A4FF-488B-85CB-62B9E8504770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0" name="Freeform 20">
              <a:extLst>
                <a:ext uri="{FF2B5EF4-FFF2-40B4-BE49-F238E27FC236}">
                  <a16:creationId xmlns:a16="http://schemas.microsoft.com/office/drawing/2014/main" id="{8DE4C6CA-5824-4880-ABE9-D5A530A093E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3564747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 &amp;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473479" y="476290"/>
            <a:ext cx="974097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>
              <a:defRPr sz="3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sz="quarter" idx="14" hasCustomPrompt="1"/>
          </p:nvPr>
        </p:nvSpPr>
        <p:spPr>
          <a:xfrm>
            <a:off x="7218929" y="1667016"/>
            <a:ext cx="2995523" cy="4739083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</a:lstStyle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en-US" noProof="0" dirty="0"/>
              <a:t>Second</a:t>
            </a:r>
            <a:r>
              <a:rPr lang="de-DE" dirty="0"/>
              <a:t> level</a:t>
            </a:r>
          </a:p>
          <a:p>
            <a:pPr lvl="2"/>
            <a:r>
              <a:rPr lang="de-DE" dirty="0"/>
              <a:t>Third </a:t>
            </a:r>
            <a:r>
              <a:rPr lang="en-US" noProof="0" dirty="0"/>
              <a:t>level</a:t>
            </a:r>
          </a:p>
          <a:p>
            <a:pPr lvl="3"/>
            <a:r>
              <a:rPr lang="en-US" noProof="0" dirty="0"/>
              <a:t>Fourth</a:t>
            </a:r>
            <a:r>
              <a:rPr lang="de-DE" dirty="0"/>
              <a:t> </a:t>
            </a:r>
            <a:r>
              <a:rPr lang="en-US" noProof="0" dirty="0"/>
              <a:t>level</a:t>
            </a:r>
          </a:p>
        </p:txBody>
      </p:sp>
      <p:sp>
        <p:nvSpPr>
          <p:cNvPr id="17" name="Subline"/>
          <p:cNvSpPr>
            <a:spLocks noGrp="1"/>
          </p:cNvSpPr>
          <p:nvPr>
            <p:ph type="body" sz="quarter" idx="13" hasCustomPrompt="1"/>
          </p:nvPr>
        </p:nvSpPr>
        <p:spPr>
          <a:xfrm>
            <a:off x="473479" y="1071656"/>
            <a:ext cx="9740974" cy="595362"/>
          </a:xfrm>
        </p:spPr>
        <p:txBody>
          <a:bodyPr/>
          <a:lstStyle>
            <a:lvl1pPr marL="0" indent="0">
              <a:buNone/>
              <a:defRPr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noProof="0" dirty="0"/>
              <a:t>Enter</a:t>
            </a:r>
            <a:r>
              <a:rPr lang="de-DE" dirty="0"/>
              <a:t> </a:t>
            </a:r>
            <a:r>
              <a:rPr lang="en-US" noProof="0" dirty="0"/>
              <a:t>your</a:t>
            </a:r>
            <a:r>
              <a:rPr lang="de-DE" dirty="0"/>
              <a:t> </a:t>
            </a:r>
            <a:r>
              <a:rPr lang="en-US" noProof="0" dirty="0"/>
              <a:t>subtitle</a:t>
            </a:r>
            <a:r>
              <a:rPr lang="de-DE" dirty="0"/>
              <a:t> </a:t>
            </a:r>
            <a:r>
              <a:rPr lang="en-US" noProof="0" dirty="0"/>
              <a:t>here</a:t>
            </a:r>
          </a:p>
        </p:txBody>
      </p:sp>
      <p:cxnSp>
        <p:nvCxnSpPr>
          <p:cNvPr id="10" name="Gerade Verbindung 9"/>
          <p:cNvCxnSpPr/>
          <p:nvPr userDrawn="1"/>
        </p:nvCxnSpPr>
        <p:spPr bwMode="gray">
          <a:xfrm>
            <a:off x="4" y="1026022"/>
            <a:ext cx="2840855" cy="0"/>
          </a:xfrm>
          <a:prstGeom prst="line">
            <a:avLst/>
          </a:prstGeom>
          <a:ln w="12700">
            <a:solidFill>
              <a:schemeClr val="bg2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"/>
          <p:cNvSpPr>
            <a:spLocks noGrp="1"/>
          </p:cNvSpPr>
          <p:nvPr>
            <p:ph type="pic" sz="quarter" idx="15" hasCustomPrompt="1"/>
          </p:nvPr>
        </p:nvSpPr>
        <p:spPr bwMode="gray">
          <a:xfrm>
            <a:off x="473257" y="1667016"/>
            <a:ext cx="6369826" cy="4739083"/>
          </a:xfrm>
          <a:solidFill>
            <a:schemeClr val="bg1">
              <a:lumMod val="85000"/>
            </a:schemeClr>
          </a:solidFill>
        </p:spPr>
        <p:txBody>
          <a:bodyPr lIns="144000" tIns="144000" rIns="144000" bIns="144000"/>
          <a:lstStyle>
            <a:lvl1pPr marL="0" indent="0">
              <a:buNone/>
              <a:defRPr sz="1800"/>
            </a:lvl1pPr>
          </a:lstStyle>
          <a:p>
            <a:r>
              <a:rPr lang="en-US"/>
              <a:t>Picture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31EC78F-F647-4C11-A011-C488B24B9F7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61010" y="551601"/>
            <a:ext cx="1770533" cy="325955"/>
          </a:xfrm>
          <a:prstGeom prst="rect">
            <a:avLst/>
          </a:prstGeom>
        </p:spPr>
      </p:pic>
      <p:sp>
        <p:nvSpPr>
          <p:cNvPr id="24" name="Datumsplatzhalter 3">
            <a:extLst>
              <a:ext uri="{FF2B5EF4-FFF2-40B4-BE49-F238E27FC236}">
                <a16:creationId xmlns:a16="http://schemas.microsoft.com/office/drawing/2014/main" id="{DF97DAC5-F4E3-49B0-A2B5-29F86FB82C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61451" y="6864918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A36CFF39-6AEC-4B68-998D-F0E0B0E32315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25" name="Fußzeilenplatzhalter 4">
            <a:extLst>
              <a:ext uri="{FF2B5EF4-FFF2-40B4-BE49-F238E27FC236}">
                <a16:creationId xmlns:a16="http://schemas.microsoft.com/office/drawing/2014/main" id="{715BFB2D-8A11-4DBE-B276-E33757F912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809" y="6864918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26" name="Foliennummernplatzhalter 5">
            <a:extLst>
              <a:ext uri="{FF2B5EF4-FFF2-40B4-BE49-F238E27FC236}">
                <a16:creationId xmlns:a16="http://schemas.microsoft.com/office/drawing/2014/main" id="{119CB28E-4FFD-4114-9AFC-D3546F3CBD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843531" y="6864918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7" name="Gruppieren 15">
            <a:extLst>
              <a:ext uri="{FF2B5EF4-FFF2-40B4-BE49-F238E27FC236}">
                <a16:creationId xmlns:a16="http://schemas.microsoft.com/office/drawing/2014/main" id="{26F49903-5C58-43C3-AD0E-D97C9D90241B}"/>
              </a:ext>
            </a:extLst>
          </p:cNvPr>
          <p:cNvGrpSpPr>
            <a:grpSpLocks noChangeAspect="1"/>
          </p:cNvGrpSpPr>
          <p:nvPr userDrawn="1"/>
        </p:nvGrpSpPr>
        <p:grpSpPr>
          <a:xfrm>
            <a:off x="473900" y="7021772"/>
            <a:ext cx="647127" cy="190560"/>
            <a:chOff x="3929063" y="5186363"/>
            <a:chExt cx="4330700" cy="1247775"/>
          </a:xfrm>
        </p:grpSpPr>
        <p:sp>
          <p:nvSpPr>
            <p:cNvPr id="28" name="AutoShape 15">
              <a:extLst>
                <a:ext uri="{FF2B5EF4-FFF2-40B4-BE49-F238E27FC236}">
                  <a16:creationId xmlns:a16="http://schemas.microsoft.com/office/drawing/2014/main" id="{A90D141B-9559-41A6-AC53-BDAA977974F8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3929063" y="5186363"/>
              <a:ext cx="4330700" cy="12477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D07D20C9-30BE-4EF8-A507-DF9E746FFC5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929063" y="5213351"/>
              <a:ext cx="412750" cy="1217613"/>
            </a:xfrm>
            <a:custGeom>
              <a:avLst/>
              <a:gdLst>
                <a:gd name="T0" fmla="*/ 68 w 110"/>
                <a:gd name="T1" fmla="*/ 200 h 325"/>
                <a:gd name="T2" fmla="*/ 70 w 110"/>
                <a:gd name="T3" fmla="*/ 293 h 325"/>
                <a:gd name="T4" fmla="*/ 87 w 110"/>
                <a:gd name="T5" fmla="*/ 317 h 325"/>
                <a:gd name="T6" fmla="*/ 106 w 110"/>
                <a:gd name="T7" fmla="*/ 319 h 325"/>
                <a:gd name="T8" fmla="*/ 110 w 110"/>
                <a:gd name="T9" fmla="*/ 321 h 325"/>
                <a:gd name="T10" fmla="*/ 103 w 110"/>
                <a:gd name="T11" fmla="*/ 325 h 325"/>
                <a:gd name="T12" fmla="*/ 50 w 110"/>
                <a:gd name="T13" fmla="*/ 324 h 325"/>
                <a:gd name="T14" fmla="*/ 8 w 110"/>
                <a:gd name="T15" fmla="*/ 325 h 325"/>
                <a:gd name="T16" fmla="*/ 1 w 110"/>
                <a:gd name="T17" fmla="*/ 321 h 325"/>
                <a:gd name="T18" fmla="*/ 4 w 110"/>
                <a:gd name="T19" fmla="*/ 319 h 325"/>
                <a:gd name="T20" fmla="*/ 17 w 110"/>
                <a:gd name="T21" fmla="*/ 317 h 325"/>
                <a:gd name="T22" fmla="*/ 30 w 110"/>
                <a:gd name="T23" fmla="*/ 293 h 325"/>
                <a:gd name="T24" fmla="*/ 32 w 110"/>
                <a:gd name="T25" fmla="*/ 200 h 325"/>
                <a:gd name="T26" fmla="*/ 32 w 110"/>
                <a:gd name="T27" fmla="*/ 125 h 325"/>
                <a:gd name="T28" fmla="*/ 31 w 110"/>
                <a:gd name="T29" fmla="*/ 32 h 325"/>
                <a:gd name="T30" fmla="*/ 16 w 110"/>
                <a:gd name="T31" fmla="*/ 8 h 325"/>
                <a:gd name="T32" fmla="*/ 3 w 110"/>
                <a:gd name="T33" fmla="*/ 6 h 325"/>
                <a:gd name="T34" fmla="*/ 0 w 110"/>
                <a:gd name="T35" fmla="*/ 3 h 325"/>
                <a:gd name="T36" fmla="*/ 7 w 110"/>
                <a:gd name="T37" fmla="*/ 0 h 325"/>
                <a:gd name="T38" fmla="*/ 50 w 110"/>
                <a:gd name="T39" fmla="*/ 1 h 325"/>
                <a:gd name="T40" fmla="*/ 92 w 110"/>
                <a:gd name="T41" fmla="*/ 0 h 325"/>
                <a:gd name="T42" fmla="*/ 99 w 110"/>
                <a:gd name="T43" fmla="*/ 3 h 325"/>
                <a:gd name="T44" fmla="*/ 96 w 110"/>
                <a:gd name="T45" fmla="*/ 6 h 325"/>
                <a:gd name="T46" fmla="*/ 85 w 110"/>
                <a:gd name="T47" fmla="*/ 7 h 325"/>
                <a:gd name="T48" fmla="*/ 69 w 110"/>
                <a:gd name="T49" fmla="*/ 32 h 325"/>
                <a:gd name="T50" fmla="*/ 68 w 110"/>
                <a:gd name="T51" fmla="*/ 125 h 325"/>
                <a:gd name="T52" fmla="*/ 68 w 110"/>
                <a:gd name="T53" fmla="*/ 200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0" h="325">
                  <a:moveTo>
                    <a:pt x="68" y="200"/>
                  </a:moveTo>
                  <a:cubicBezTo>
                    <a:pt x="68" y="241"/>
                    <a:pt x="68" y="275"/>
                    <a:pt x="70" y="293"/>
                  </a:cubicBezTo>
                  <a:cubicBezTo>
                    <a:pt x="71" y="306"/>
                    <a:pt x="74" y="315"/>
                    <a:pt x="87" y="317"/>
                  </a:cubicBezTo>
                  <a:cubicBezTo>
                    <a:pt x="93" y="318"/>
                    <a:pt x="102" y="319"/>
                    <a:pt x="106" y="319"/>
                  </a:cubicBezTo>
                  <a:cubicBezTo>
                    <a:pt x="109" y="319"/>
                    <a:pt x="110" y="320"/>
                    <a:pt x="110" y="321"/>
                  </a:cubicBezTo>
                  <a:cubicBezTo>
                    <a:pt x="110" y="324"/>
                    <a:pt x="108" y="325"/>
                    <a:pt x="103" y="325"/>
                  </a:cubicBezTo>
                  <a:cubicBezTo>
                    <a:pt x="79" y="325"/>
                    <a:pt x="52" y="324"/>
                    <a:pt x="50" y="324"/>
                  </a:cubicBezTo>
                  <a:cubicBezTo>
                    <a:pt x="48" y="324"/>
                    <a:pt x="21" y="325"/>
                    <a:pt x="8" y="325"/>
                  </a:cubicBezTo>
                  <a:cubicBezTo>
                    <a:pt x="3" y="325"/>
                    <a:pt x="1" y="324"/>
                    <a:pt x="1" y="321"/>
                  </a:cubicBezTo>
                  <a:cubicBezTo>
                    <a:pt x="1" y="320"/>
                    <a:pt x="2" y="319"/>
                    <a:pt x="4" y="319"/>
                  </a:cubicBezTo>
                  <a:cubicBezTo>
                    <a:pt x="8" y="319"/>
                    <a:pt x="13" y="318"/>
                    <a:pt x="17" y="317"/>
                  </a:cubicBezTo>
                  <a:cubicBezTo>
                    <a:pt x="26" y="315"/>
                    <a:pt x="28" y="306"/>
                    <a:pt x="30" y="293"/>
                  </a:cubicBezTo>
                  <a:cubicBezTo>
                    <a:pt x="32" y="275"/>
                    <a:pt x="32" y="241"/>
                    <a:pt x="32" y="200"/>
                  </a:cubicBezTo>
                  <a:cubicBezTo>
                    <a:pt x="32" y="125"/>
                    <a:pt x="32" y="125"/>
                    <a:pt x="32" y="125"/>
                  </a:cubicBezTo>
                  <a:cubicBezTo>
                    <a:pt x="32" y="58"/>
                    <a:pt x="32" y="45"/>
                    <a:pt x="31" y="32"/>
                  </a:cubicBezTo>
                  <a:cubicBezTo>
                    <a:pt x="30" y="17"/>
                    <a:pt x="26" y="10"/>
                    <a:pt x="16" y="8"/>
                  </a:cubicBezTo>
                  <a:cubicBezTo>
                    <a:pt x="12" y="6"/>
                    <a:pt x="6" y="6"/>
                    <a:pt x="3" y="6"/>
                  </a:cubicBezTo>
                  <a:cubicBezTo>
                    <a:pt x="1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1" y="0"/>
                    <a:pt x="48" y="1"/>
                    <a:pt x="50" y="1"/>
                  </a:cubicBezTo>
                  <a:cubicBezTo>
                    <a:pt x="52" y="1"/>
                    <a:pt x="79" y="0"/>
                    <a:pt x="92" y="0"/>
                  </a:cubicBezTo>
                  <a:cubicBezTo>
                    <a:pt x="97" y="0"/>
                    <a:pt x="99" y="1"/>
                    <a:pt x="99" y="3"/>
                  </a:cubicBezTo>
                  <a:cubicBezTo>
                    <a:pt x="99" y="5"/>
                    <a:pt x="97" y="6"/>
                    <a:pt x="96" y="6"/>
                  </a:cubicBezTo>
                  <a:cubicBezTo>
                    <a:pt x="93" y="6"/>
                    <a:pt x="90" y="6"/>
                    <a:pt x="85" y="7"/>
                  </a:cubicBezTo>
                  <a:cubicBezTo>
                    <a:pt x="73" y="9"/>
                    <a:pt x="70" y="17"/>
                    <a:pt x="69" y="32"/>
                  </a:cubicBezTo>
                  <a:cubicBezTo>
                    <a:pt x="68" y="45"/>
                    <a:pt x="68" y="58"/>
                    <a:pt x="68" y="125"/>
                  </a:cubicBezTo>
                  <a:cubicBezTo>
                    <a:pt x="68" y="200"/>
                    <a:pt x="68" y="200"/>
                    <a:pt x="68" y="200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780DFB4D-5622-41AA-96BE-6ECA95B15BB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551363" y="5189538"/>
              <a:ext cx="1608138" cy="1241425"/>
            </a:xfrm>
            <a:custGeom>
              <a:avLst/>
              <a:gdLst>
                <a:gd name="T0" fmla="*/ 375 w 429"/>
                <a:gd name="T1" fmla="*/ 275 h 331"/>
                <a:gd name="T2" fmla="*/ 398 w 429"/>
                <a:gd name="T3" fmla="*/ 321 h 331"/>
                <a:gd name="T4" fmla="*/ 426 w 429"/>
                <a:gd name="T5" fmla="*/ 325 h 331"/>
                <a:gd name="T6" fmla="*/ 429 w 429"/>
                <a:gd name="T7" fmla="*/ 327 h 331"/>
                <a:gd name="T8" fmla="*/ 420 w 429"/>
                <a:gd name="T9" fmla="*/ 331 h 331"/>
                <a:gd name="T10" fmla="*/ 349 w 429"/>
                <a:gd name="T11" fmla="*/ 328 h 331"/>
                <a:gd name="T12" fmla="*/ 337 w 429"/>
                <a:gd name="T13" fmla="*/ 324 h 331"/>
                <a:gd name="T14" fmla="*/ 340 w 429"/>
                <a:gd name="T15" fmla="*/ 321 h 331"/>
                <a:gd name="T16" fmla="*/ 341 w 429"/>
                <a:gd name="T17" fmla="*/ 305 h 331"/>
                <a:gd name="T18" fmla="*/ 321 w 429"/>
                <a:gd name="T19" fmla="*/ 84 h 331"/>
                <a:gd name="T20" fmla="*/ 319 w 429"/>
                <a:gd name="T21" fmla="*/ 84 h 331"/>
                <a:gd name="T22" fmla="*/ 214 w 429"/>
                <a:gd name="T23" fmla="*/ 307 h 331"/>
                <a:gd name="T24" fmla="*/ 200 w 429"/>
                <a:gd name="T25" fmla="*/ 330 h 331"/>
                <a:gd name="T26" fmla="*/ 187 w 429"/>
                <a:gd name="T27" fmla="*/ 310 h 331"/>
                <a:gd name="T28" fmla="*/ 136 w 429"/>
                <a:gd name="T29" fmla="*/ 210 h 331"/>
                <a:gd name="T30" fmla="*/ 80 w 429"/>
                <a:gd name="T31" fmla="*/ 88 h 331"/>
                <a:gd name="T32" fmla="*/ 78 w 429"/>
                <a:gd name="T33" fmla="*/ 88 h 331"/>
                <a:gd name="T34" fmla="*/ 61 w 429"/>
                <a:gd name="T35" fmla="*/ 287 h 331"/>
                <a:gd name="T36" fmla="*/ 60 w 429"/>
                <a:gd name="T37" fmla="*/ 309 h 331"/>
                <a:gd name="T38" fmla="*/ 71 w 429"/>
                <a:gd name="T39" fmla="*/ 323 h 331"/>
                <a:gd name="T40" fmla="*/ 88 w 429"/>
                <a:gd name="T41" fmla="*/ 325 h 331"/>
                <a:gd name="T42" fmla="*/ 91 w 429"/>
                <a:gd name="T43" fmla="*/ 327 h 331"/>
                <a:gd name="T44" fmla="*/ 83 w 429"/>
                <a:gd name="T45" fmla="*/ 331 h 331"/>
                <a:gd name="T46" fmla="*/ 43 w 429"/>
                <a:gd name="T47" fmla="*/ 330 h 331"/>
                <a:gd name="T48" fmla="*/ 7 w 429"/>
                <a:gd name="T49" fmla="*/ 331 h 331"/>
                <a:gd name="T50" fmla="*/ 0 w 429"/>
                <a:gd name="T51" fmla="*/ 327 h 331"/>
                <a:gd name="T52" fmla="*/ 4 w 429"/>
                <a:gd name="T53" fmla="*/ 325 h 331"/>
                <a:gd name="T54" fmla="*/ 17 w 429"/>
                <a:gd name="T55" fmla="*/ 324 h 331"/>
                <a:gd name="T56" fmla="*/ 34 w 429"/>
                <a:gd name="T57" fmla="*/ 288 h 331"/>
                <a:gd name="T58" fmla="*/ 65 w 429"/>
                <a:gd name="T59" fmla="*/ 8 h 331"/>
                <a:gd name="T60" fmla="*/ 70 w 429"/>
                <a:gd name="T61" fmla="*/ 0 h 331"/>
                <a:gd name="T62" fmla="*/ 77 w 429"/>
                <a:gd name="T63" fmla="*/ 6 h 331"/>
                <a:gd name="T64" fmla="*/ 208 w 429"/>
                <a:gd name="T65" fmla="*/ 277 h 331"/>
                <a:gd name="T66" fmla="*/ 334 w 429"/>
                <a:gd name="T67" fmla="*/ 7 h 331"/>
                <a:gd name="T68" fmla="*/ 341 w 429"/>
                <a:gd name="T69" fmla="*/ 0 h 331"/>
                <a:gd name="T70" fmla="*/ 346 w 429"/>
                <a:gd name="T71" fmla="*/ 12 h 331"/>
                <a:gd name="T72" fmla="*/ 375 w 429"/>
                <a:gd name="T73" fmla="*/ 275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429" h="331">
                  <a:moveTo>
                    <a:pt x="375" y="275"/>
                  </a:moveTo>
                  <a:cubicBezTo>
                    <a:pt x="377" y="291"/>
                    <a:pt x="380" y="315"/>
                    <a:pt x="398" y="321"/>
                  </a:cubicBezTo>
                  <a:cubicBezTo>
                    <a:pt x="410" y="325"/>
                    <a:pt x="422" y="325"/>
                    <a:pt x="426" y="325"/>
                  </a:cubicBezTo>
                  <a:cubicBezTo>
                    <a:pt x="428" y="325"/>
                    <a:pt x="429" y="325"/>
                    <a:pt x="429" y="327"/>
                  </a:cubicBezTo>
                  <a:cubicBezTo>
                    <a:pt x="429" y="330"/>
                    <a:pt x="426" y="331"/>
                    <a:pt x="420" y="331"/>
                  </a:cubicBezTo>
                  <a:cubicBezTo>
                    <a:pt x="411" y="331"/>
                    <a:pt x="364" y="330"/>
                    <a:pt x="349" y="328"/>
                  </a:cubicBezTo>
                  <a:cubicBezTo>
                    <a:pt x="339" y="327"/>
                    <a:pt x="337" y="326"/>
                    <a:pt x="337" y="324"/>
                  </a:cubicBezTo>
                  <a:cubicBezTo>
                    <a:pt x="337" y="322"/>
                    <a:pt x="337" y="321"/>
                    <a:pt x="340" y="321"/>
                  </a:cubicBezTo>
                  <a:cubicBezTo>
                    <a:pt x="342" y="321"/>
                    <a:pt x="342" y="313"/>
                    <a:pt x="341" y="305"/>
                  </a:cubicBezTo>
                  <a:cubicBezTo>
                    <a:pt x="321" y="84"/>
                    <a:pt x="321" y="84"/>
                    <a:pt x="321" y="84"/>
                  </a:cubicBezTo>
                  <a:cubicBezTo>
                    <a:pt x="319" y="84"/>
                    <a:pt x="319" y="84"/>
                    <a:pt x="319" y="84"/>
                  </a:cubicBezTo>
                  <a:cubicBezTo>
                    <a:pt x="214" y="307"/>
                    <a:pt x="214" y="307"/>
                    <a:pt x="214" y="307"/>
                  </a:cubicBezTo>
                  <a:cubicBezTo>
                    <a:pt x="205" y="326"/>
                    <a:pt x="204" y="330"/>
                    <a:pt x="200" y="330"/>
                  </a:cubicBezTo>
                  <a:cubicBezTo>
                    <a:pt x="197" y="330"/>
                    <a:pt x="195" y="326"/>
                    <a:pt x="187" y="310"/>
                  </a:cubicBezTo>
                  <a:cubicBezTo>
                    <a:pt x="175" y="289"/>
                    <a:pt x="138" y="215"/>
                    <a:pt x="136" y="210"/>
                  </a:cubicBezTo>
                  <a:cubicBezTo>
                    <a:pt x="132" y="203"/>
                    <a:pt x="84" y="100"/>
                    <a:pt x="80" y="88"/>
                  </a:cubicBezTo>
                  <a:cubicBezTo>
                    <a:pt x="78" y="88"/>
                    <a:pt x="78" y="88"/>
                    <a:pt x="78" y="88"/>
                  </a:cubicBezTo>
                  <a:cubicBezTo>
                    <a:pt x="61" y="287"/>
                    <a:pt x="61" y="287"/>
                    <a:pt x="61" y="287"/>
                  </a:cubicBezTo>
                  <a:cubicBezTo>
                    <a:pt x="60" y="294"/>
                    <a:pt x="60" y="302"/>
                    <a:pt x="60" y="309"/>
                  </a:cubicBezTo>
                  <a:cubicBezTo>
                    <a:pt x="60" y="316"/>
                    <a:pt x="65" y="321"/>
                    <a:pt x="71" y="323"/>
                  </a:cubicBezTo>
                  <a:cubicBezTo>
                    <a:pt x="79" y="324"/>
                    <a:pt x="85" y="325"/>
                    <a:pt x="88" y="325"/>
                  </a:cubicBezTo>
                  <a:cubicBezTo>
                    <a:pt x="89" y="325"/>
                    <a:pt x="91" y="326"/>
                    <a:pt x="91" y="327"/>
                  </a:cubicBezTo>
                  <a:cubicBezTo>
                    <a:pt x="91" y="330"/>
                    <a:pt x="89" y="331"/>
                    <a:pt x="83" y="331"/>
                  </a:cubicBezTo>
                  <a:cubicBezTo>
                    <a:pt x="68" y="331"/>
                    <a:pt x="47" y="330"/>
                    <a:pt x="43" y="330"/>
                  </a:cubicBezTo>
                  <a:cubicBezTo>
                    <a:pt x="40" y="330"/>
                    <a:pt x="19" y="331"/>
                    <a:pt x="7" y="331"/>
                  </a:cubicBezTo>
                  <a:cubicBezTo>
                    <a:pt x="3" y="331"/>
                    <a:pt x="0" y="330"/>
                    <a:pt x="0" y="327"/>
                  </a:cubicBezTo>
                  <a:cubicBezTo>
                    <a:pt x="0" y="326"/>
                    <a:pt x="2" y="325"/>
                    <a:pt x="4" y="325"/>
                  </a:cubicBezTo>
                  <a:cubicBezTo>
                    <a:pt x="8" y="325"/>
                    <a:pt x="11" y="325"/>
                    <a:pt x="17" y="324"/>
                  </a:cubicBezTo>
                  <a:cubicBezTo>
                    <a:pt x="31" y="321"/>
                    <a:pt x="33" y="304"/>
                    <a:pt x="34" y="288"/>
                  </a:cubicBezTo>
                  <a:cubicBezTo>
                    <a:pt x="65" y="8"/>
                    <a:pt x="65" y="8"/>
                    <a:pt x="65" y="8"/>
                  </a:cubicBezTo>
                  <a:cubicBezTo>
                    <a:pt x="66" y="3"/>
                    <a:pt x="68" y="0"/>
                    <a:pt x="70" y="0"/>
                  </a:cubicBezTo>
                  <a:cubicBezTo>
                    <a:pt x="73" y="0"/>
                    <a:pt x="74" y="2"/>
                    <a:pt x="77" y="6"/>
                  </a:cubicBezTo>
                  <a:cubicBezTo>
                    <a:pt x="208" y="277"/>
                    <a:pt x="208" y="277"/>
                    <a:pt x="208" y="277"/>
                  </a:cubicBezTo>
                  <a:cubicBezTo>
                    <a:pt x="334" y="7"/>
                    <a:pt x="334" y="7"/>
                    <a:pt x="334" y="7"/>
                  </a:cubicBezTo>
                  <a:cubicBezTo>
                    <a:pt x="336" y="3"/>
                    <a:pt x="338" y="0"/>
                    <a:pt x="341" y="0"/>
                  </a:cubicBezTo>
                  <a:cubicBezTo>
                    <a:pt x="344" y="0"/>
                    <a:pt x="345" y="3"/>
                    <a:pt x="346" y="12"/>
                  </a:cubicBezTo>
                  <a:cubicBezTo>
                    <a:pt x="375" y="275"/>
                    <a:pt x="375" y="275"/>
                    <a:pt x="375" y="27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1" name="Freeform 19">
              <a:extLst>
                <a:ext uri="{FF2B5EF4-FFF2-40B4-BE49-F238E27FC236}">
                  <a16:creationId xmlns:a16="http://schemas.microsoft.com/office/drawing/2014/main" id="{407D60CD-0765-4B99-A1D0-30D4975BDFCA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153151" y="5189538"/>
              <a:ext cx="1225550" cy="1241425"/>
            </a:xfrm>
            <a:custGeom>
              <a:avLst/>
              <a:gdLst>
                <a:gd name="T0" fmla="*/ 112 w 327"/>
                <a:gd name="T1" fmla="*/ 189 h 331"/>
                <a:gd name="T2" fmla="*/ 111 w 327"/>
                <a:gd name="T3" fmla="*/ 186 h 331"/>
                <a:gd name="T4" fmla="*/ 149 w 327"/>
                <a:gd name="T5" fmla="*/ 70 h 331"/>
                <a:gd name="T6" fmla="*/ 155 w 327"/>
                <a:gd name="T7" fmla="*/ 70 h 331"/>
                <a:gd name="T8" fmla="*/ 196 w 327"/>
                <a:gd name="T9" fmla="*/ 186 h 331"/>
                <a:gd name="T10" fmla="*/ 194 w 327"/>
                <a:gd name="T11" fmla="*/ 189 h 331"/>
                <a:gd name="T12" fmla="*/ 112 w 327"/>
                <a:gd name="T13" fmla="*/ 189 h 331"/>
                <a:gd name="T14" fmla="*/ 52 w 327"/>
                <a:gd name="T15" fmla="*/ 284 h 331"/>
                <a:gd name="T16" fmla="*/ 16 w 327"/>
                <a:gd name="T17" fmla="*/ 324 h 331"/>
                <a:gd name="T18" fmla="*/ 4 w 327"/>
                <a:gd name="T19" fmla="*/ 325 h 331"/>
                <a:gd name="T20" fmla="*/ 0 w 327"/>
                <a:gd name="T21" fmla="*/ 327 h 331"/>
                <a:gd name="T22" fmla="*/ 8 w 327"/>
                <a:gd name="T23" fmla="*/ 331 h 331"/>
                <a:gd name="T24" fmla="*/ 56 w 327"/>
                <a:gd name="T25" fmla="*/ 330 h 331"/>
                <a:gd name="T26" fmla="*/ 90 w 327"/>
                <a:gd name="T27" fmla="*/ 331 h 331"/>
                <a:gd name="T28" fmla="*/ 96 w 327"/>
                <a:gd name="T29" fmla="*/ 327 h 331"/>
                <a:gd name="T30" fmla="*/ 92 w 327"/>
                <a:gd name="T31" fmla="*/ 325 h 331"/>
                <a:gd name="T32" fmla="*/ 88 w 327"/>
                <a:gd name="T33" fmla="*/ 325 h 331"/>
                <a:gd name="T34" fmla="*/ 71 w 327"/>
                <a:gd name="T35" fmla="*/ 312 h 331"/>
                <a:gd name="T36" fmla="*/ 77 w 327"/>
                <a:gd name="T37" fmla="*/ 284 h 331"/>
                <a:gd name="T38" fmla="*/ 103 w 327"/>
                <a:gd name="T39" fmla="*/ 207 h 331"/>
                <a:gd name="T40" fmla="*/ 108 w 327"/>
                <a:gd name="T41" fmla="*/ 204 h 331"/>
                <a:gd name="T42" fmla="*/ 200 w 327"/>
                <a:gd name="T43" fmla="*/ 204 h 331"/>
                <a:gd name="T44" fmla="*/ 204 w 327"/>
                <a:gd name="T45" fmla="*/ 207 h 331"/>
                <a:gd name="T46" fmla="*/ 244 w 327"/>
                <a:gd name="T47" fmla="*/ 312 h 331"/>
                <a:gd name="T48" fmla="*/ 241 w 327"/>
                <a:gd name="T49" fmla="*/ 324 h 331"/>
                <a:gd name="T50" fmla="*/ 238 w 327"/>
                <a:gd name="T51" fmla="*/ 327 h 331"/>
                <a:gd name="T52" fmla="*/ 251 w 327"/>
                <a:gd name="T53" fmla="*/ 330 h 331"/>
                <a:gd name="T54" fmla="*/ 319 w 327"/>
                <a:gd name="T55" fmla="*/ 331 h 331"/>
                <a:gd name="T56" fmla="*/ 327 w 327"/>
                <a:gd name="T57" fmla="*/ 327 h 331"/>
                <a:gd name="T58" fmla="*/ 323 w 327"/>
                <a:gd name="T59" fmla="*/ 325 h 331"/>
                <a:gd name="T60" fmla="*/ 306 w 327"/>
                <a:gd name="T61" fmla="*/ 322 h 331"/>
                <a:gd name="T62" fmla="*/ 269 w 327"/>
                <a:gd name="T63" fmla="*/ 275 h 331"/>
                <a:gd name="T64" fmla="*/ 169 w 327"/>
                <a:gd name="T65" fmla="*/ 15 h 331"/>
                <a:gd name="T66" fmla="*/ 159 w 327"/>
                <a:gd name="T67" fmla="*/ 0 h 331"/>
                <a:gd name="T68" fmla="*/ 150 w 327"/>
                <a:gd name="T69" fmla="*/ 17 h 331"/>
                <a:gd name="T70" fmla="*/ 52 w 327"/>
                <a:gd name="T71" fmla="*/ 284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327" h="331">
                  <a:moveTo>
                    <a:pt x="112" y="189"/>
                  </a:moveTo>
                  <a:cubicBezTo>
                    <a:pt x="111" y="189"/>
                    <a:pt x="110" y="188"/>
                    <a:pt x="111" y="186"/>
                  </a:cubicBezTo>
                  <a:cubicBezTo>
                    <a:pt x="149" y="70"/>
                    <a:pt x="149" y="70"/>
                    <a:pt x="149" y="70"/>
                  </a:cubicBezTo>
                  <a:cubicBezTo>
                    <a:pt x="151" y="63"/>
                    <a:pt x="153" y="63"/>
                    <a:pt x="155" y="70"/>
                  </a:cubicBezTo>
                  <a:cubicBezTo>
                    <a:pt x="196" y="186"/>
                    <a:pt x="196" y="186"/>
                    <a:pt x="196" y="186"/>
                  </a:cubicBezTo>
                  <a:cubicBezTo>
                    <a:pt x="197" y="187"/>
                    <a:pt x="197" y="189"/>
                    <a:pt x="194" y="189"/>
                  </a:cubicBezTo>
                  <a:lnTo>
                    <a:pt x="112" y="189"/>
                  </a:lnTo>
                  <a:close/>
                  <a:moveTo>
                    <a:pt x="52" y="284"/>
                  </a:moveTo>
                  <a:cubicBezTo>
                    <a:pt x="44" y="305"/>
                    <a:pt x="36" y="321"/>
                    <a:pt x="16" y="324"/>
                  </a:cubicBezTo>
                  <a:cubicBezTo>
                    <a:pt x="13" y="324"/>
                    <a:pt x="7" y="325"/>
                    <a:pt x="4" y="325"/>
                  </a:cubicBezTo>
                  <a:cubicBezTo>
                    <a:pt x="1" y="325"/>
                    <a:pt x="0" y="326"/>
                    <a:pt x="0" y="327"/>
                  </a:cubicBezTo>
                  <a:cubicBezTo>
                    <a:pt x="0" y="330"/>
                    <a:pt x="2" y="331"/>
                    <a:pt x="8" y="331"/>
                  </a:cubicBezTo>
                  <a:cubicBezTo>
                    <a:pt x="28" y="331"/>
                    <a:pt x="52" y="330"/>
                    <a:pt x="56" y="330"/>
                  </a:cubicBezTo>
                  <a:cubicBezTo>
                    <a:pt x="61" y="330"/>
                    <a:pt x="80" y="331"/>
                    <a:pt x="90" y="331"/>
                  </a:cubicBezTo>
                  <a:cubicBezTo>
                    <a:pt x="94" y="331"/>
                    <a:pt x="96" y="330"/>
                    <a:pt x="96" y="327"/>
                  </a:cubicBezTo>
                  <a:cubicBezTo>
                    <a:pt x="96" y="326"/>
                    <a:pt x="95" y="325"/>
                    <a:pt x="92" y="325"/>
                  </a:cubicBezTo>
                  <a:cubicBezTo>
                    <a:pt x="88" y="325"/>
                    <a:pt x="88" y="325"/>
                    <a:pt x="88" y="325"/>
                  </a:cubicBezTo>
                  <a:cubicBezTo>
                    <a:pt x="80" y="325"/>
                    <a:pt x="71" y="321"/>
                    <a:pt x="71" y="312"/>
                  </a:cubicBezTo>
                  <a:cubicBezTo>
                    <a:pt x="71" y="305"/>
                    <a:pt x="74" y="294"/>
                    <a:pt x="77" y="284"/>
                  </a:cubicBezTo>
                  <a:cubicBezTo>
                    <a:pt x="103" y="207"/>
                    <a:pt x="103" y="207"/>
                    <a:pt x="103" y="207"/>
                  </a:cubicBezTo>
                  <a:cubicBezTo>
                    <a:pt x="104" y="205"/>
                    <a:pt x="105" y="204"/>
                    <a:pt x="108" y="204"/>
                  </a:cubicBezTo>
                  <a:cubicBezTo>
                    <a:pt x="200" y="204"/>
                    <a:pt x="200" y="204"/>
                    <a:pt x="200" y="204"/>
                  </a:cubicBezTo>
                  <a:cubicBezTo>
                    <a:pt x="202" y="204"/>
                    <a:pt x="203" y="205"/>
                    <a:pt x="204" y="207"/>
                  </a:cubicBezTo>
                  <a:cubicBezTo>
                    <a:pt x="244" y="312"/>
                    <a:pt x="244" y="312"/>
                    <a:pt x="244" y="312"/>
                  </a:cubicBezTo>
                  <a:cubicBezTo>
                    <a:pt x="246" y="319"/>
                    <a:pt x="244" y="323"/>
                    <a:pt x="241" y="324"/>
                  </a:cubicBezTo>
                  <a:cubicBezTo>
                    <a:pt x="240" y="324"/>
                    <a:pt x="238" y="325"/>
                    <a:pt x="238" y="327"/>
                  </a:cubicBezTo>
                  <a:cubicBezTo>
                    <a:pt x="238" y="330"/>
                    <a:pt x="243" y="330"/>
                    <a:pt x="251" y="330"/>
                  </a:cubicBezTo>
                  <a:cubicBezTo>
                    <a:pt x="281" y="331"/>
                    <a:pt x="312" y="331"/>
                    <a:pt x="319" y="331"/>
                  </a:cubicBezTo>
                  <a:cubicBezTo>
                    <a:pt x="323" y="331"/>
                    <a:pt x="327" y="330"/>
                    <a:pt x="327" y="327"/>
                  </a:cubicBezTo>
                  <a:cubicBezTo>
                    <a:pt x="327" y="325"/>
                    <a:pt x="325" y="325"/>
                    <a:pt x="323" y="325"/>
                  </a:cubicBezTo>
                  <a:cubicBezTo>
                    <a:pt x="319" y="325"/>
                    <a:pt x="312" y="324"/>
                    <a:pt x="306" y="322"/>
                  </a:cubicBezTo>
                  <a:cubicBezTo>
                    <a:pt x="297" y="320"/>
                    <a:pt x="284" y="313"/>
                    <a:pt x="269" y="275"/>
                  </a:cubicBezTo>
                  <a:cubicBezTo>
                    <a:pt x="243" y="209"/>
                    <a:pt x="175" y="32"/>
                    <a:pt x="169" y="15"/>
                  </a:cubicBezTo>
                  <a:cubicBezTo>
                    <a:pt x="163" y="2"/>
                    <a:pt x="162" y="0"/>
                    <a:pt x="159" y="0"/>
                  </a:cubicBezTo>
                  <a:cubicBezTo>
                    <a:pt x="157" y="0"/>
                    <a:pt x="155" y="2"/>
                    <a:pt x="150" y="17"/>
                  </a:cubicBezTo>
                  <a:cubicBezTo>
                    <a:pt x="52" y="284"/>
                    <a:pt x="52" y="284"/>
                    <a:pt x="52" y="284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  <p:sp>
          <p:nvSpPr>
            <p:cNvPr id="32" name="Freeform 20">
              <a:extLst>
                <a:ext uri="{FF2B5EF4-FFF2-40B4-BE49-F238E27FC236}">
                  <a16:creationId xmlns:a16="http://schemas.microsoft.com/office/drawing/2014/main" id="{3A947D32-ED3E-4620-AAB2-121E1C81D027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7469188" y="5213351"/>
              <a:ext cx="790575" cy="1217613"/>
            </a:xfrm>
            <a:custGeom>
              <a:avLst/>
              <a:gdLst>
                <a:gd name="T0" fmla="*/ 38 w 211"/>
                <a:gd name="T1" fmla="*/ 125 h 325"/>
                <a:gd name="T2" fmla="*/ 37 w 211"/>
                <a:gd name="T3" fmla="*/ 32 h 325"/>
                <a:gd name="T4" fmla="*/ 18 w 211"/>
                <a:gd name="T5" fmla="*/ 7 h 325"/>
                <a:gd name="T6" fmla="*/ 4 w 211"/>
                <a:gd name="T7" fmla="*/ 6 h 325"/>
                <a:gd name="T8" fmla="*/ 0 w 211"/>
                <a:gd name="T9" fmla="*/ 3 h 325"/>
                <a:gd name="T10" fmla="*/ 7 w 211"/>
                <a:gd name="T11" fmla="*/ 0 h 325"/>
                <a:gd name="T12" fmla="*/ 56 w 211"/>
                <a:gd name="T13" fmla="*/ 1 h 325"/>
                <a:gd name="T14" fmla="*/ 110 w 211"/>
                <a:gd name="T15" fmla="*/ 0 h 325"/>
                <a:gd name="T16" fmla="*/ 190 w 211"/>
                <a:gd name="T17" fmla="*/ 24 h 325"/>
                <a:gd name="T18" fmla="*/ 211 w 211"/>
                <a:gd name="T19" fmla="*/ 76 h 325"/>
                <a:gd name="T20" fmla="*/ 106 w 211"/>
                <a:gd name="T21" fmla="*/ 178 h 325"/>
                <a:gd name="T22" fmla="*/ 97 w 211"/>
                <a:gd name="T23" fmla="*/ 177 h 325"/>
                <a:gd name="T24" fmla="*/ 92 w 211"/>
                <a:gd name="T25" fmla="*/ 174 h 325"/>
                <a:gd name="T26" fmla="*/ 103 w 211"/>
                <a:gd name="T27" fmla="*/ 171 h 325"/>
                <a:gd name="T28" fmla="*/ 178 w 211"/>
                <a:gd name="T29" fmla="*/ 100 h 325"/>
                <a:gd name="T30" fmla="*/ 154 w 211"/>
                <a:gd name="T31" fmla="*/ 34 h 325"/>
                <a:gd name="T32" fmla="*/ 95 w 211"/>
                <a:gd name="T33" fmla="*/ 13 h 325"/>
                <a:gd name="T34" fmla="*/ 76 w 211"/>
                <a:gd name="T35" fmla="*/ 15 h 325"/>
                <a:gd name="T36" fmla="*/ 73 w 211"/>
                <a:gd name="T37" fmla="*/ 24 h 325"/>
                <a:gd name="T38" fmla="*/ 73 w 211"/>
                <a:gd name="T39" fmla="*/ 200 h 325"/>
                <a:gd name="T40" fmla="*/ 75 w 211"/>
                <a:gd name="T41" fmla="*/ 293 h 325"/>
                <a:gd name="T42" fmla="*/ 92 w 211"/>
                <a:gd name="T43" fmla="*/ 317 h 325"/>
                <a:gd name="T44" fmla="*/ 111 w 211"/>
                <a:gd name="T45" fmla="*/ 319 h 325"/>
                <a:gd name="T46" fmla="*/ 115 w 211"/>
                <a:gd name="T47" fmla="*/ 321 h 325"/>
                <a:gd name="T48" fmla="*/ 108 w 211"/>
                <a:gd name="T49" fmla="*/ 325 h 325"/>
                <a:gd name="T50" fmla="*/ 55 w 211"/>
                <a:gd name="T51" fmla="*/ 324 h 325"/>
                <a:gd name="T52" fmla="*/ 14 w 211"/>
                <a:gd name="T53" fmla="*/ 325 h 325"/>
                <a:gd name="T54" fmla="*/ 7 w 211"/>
                <a:gd name="T55" fmla="*/ 321 h 325"/>
                <a:gd name="T56" fmla="*/ 10 w 211"/>
                <a:gd name="T57" fmla="*/ 319 h 325"/>
                <a:gd name="T58" fmla="*/ 23 w 211"/>
                <a:gd name="T59" fmla="*/ 317 h 325"/>
                <a:gd name="T60" fmla="*/ 35 w 211"/>
                <a:gd name="T61" fmla="*/ 293 h 325"/>
                <a:gd name="T62" fmla="*/ 38 w 211"/>
                <a:gd name="T63" fmla="*/ 200 h 325"/>
                <a:gd name="T64" fmla="*/ 38 w 211"/>
                <a:gd name="T65" fmla="*/ 125 h 3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11" h="325">
                  <a:moveTo>
                    <a:pt x="38" y="125"/>
                  </a:moveTo>
                  <a:cubicBezTo>
                    <a:pt x="38" y="58"/>
                    <a:pt x="38" y="45"/>
                    <a:pt x="37" y="32"/>
                  </a:cubicBezTo>
                  <a:cubicBezTo>
                    <a:pt x="36" y="17"/>
                    <a:pt x="32" y="10"/>
                    <a:pt x="18" y="7"/>
                  </a:cubicBezTo>
                  <a:cubicBezTo>
                    <a:pt x="15" y="6"/>
                    <a:pt x="8" y="6"/>
                    <a:pt x="4" y="6"/>
                  </a:cubicBezTo>
                  <a:cubicBezTo>
                    <a:pt x="2" y="6"/>
                    <a:pt x="0" y="5"/>
                    <a:pt x="0" y="3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26" y="0"/>
                    <a:pt x="52" y="1"/>
                    <a:pt x="56" y="1"/>
                  </a:cubicBezTo>
                  <a:cubicBezTo>
                    <a:pt x="65" y="1"/>
                    <a:pt x="90" y="0"/>
                    <a:pt x="110" y="0"/>
                  </a:cubicBezTo>
                  <a:cubicBezTo>
                    <a:pt x="164" y="0"/>
                    <a:pt x="183" y="18"/>
                    <a:pt x="190" y="24"/>
                  </a:cubicBezTo>
                  <a:cubicBezTo>
                    <a:pt x="199" y="33"/>
                    <a:pt x="211" y="53"/>
                    <a:pt x="211" y="76"/>
                  </a:cubicBezTo>
                  <a:cubicBezTo>
                    <a:pt x="211" y="137"/>
                    <a:pt x="167" y="178"/>
                    <a:pt x="106" y="178"/>
                  </a:cubicBezTo>
                  <a:cubicBezTo>
                    <a:pt x="103" y="178"/>
                    <a:pt x="99" y="178"/>
                    <a:pt x="97" y="177"/>
                  </a:cubicBezTo>
                  <a:cubicBezTo>
                    <a:pt x="94" y="177"/>
                    <a:pt x="92" y="177"/>
                    <a:pt x="92" y="174"/>
                  </a:cubicBezTo>
                  <a:cubicBezTo>
                    <a:pt x="92" y="171"/>
                    <a:pt x="94" y="171"/>
                    <a:pt x="103" y="171"/>
                  </a:cubicBezTo>
                  <a:cubicBezTo>
                    <a:pt x="145" y="171"/>
                    <a:pt x="178" y="140"/>
                    <a:pt x="178" y="100"/>
                  </a:cubicBezTo>
                  <a:cubicBezTo>
                    <a:pt x="178" y="86"/>
                    <a:pt x="176" y="58"/>
                    <a:pt x="154" y="34"/>
                  </a:cubicBezTo>
                  <a:cubicBezTo>
                    <a:pt x="131" y="11"/>
                    <a:pt x="105" y="13"/>
                    <a:pt x="95" y="13"/>
                  </a:cubicBezTo>
                  <a:cubicBezTo>
                    <a:pt x="87" y="13"/>
                    <a:pt x="80" y="14"/>
                    <a:pt x="76" y="15"/>
                  </a:cubicBezTo>
                  <a:cubicBezTo>
                    <a:pt x="74" y="16"/>
                    <a:pt x="73" y="19"/>
                    <a:pt x="73" y="24"/>
                  </a:cubicBezTo>
                  <a:cubicBezTo>
                    <a:pt x="73" y="200"/>
                    <a:pt x="73" y="200"/>
                    <a:pt x="73" y="200"/>
                  </a:cubicBezTo>
                  <a:cubicBezTo>
                    <a:pt x="73" y="241"/>
                    <a:pt x="73" y="275"/>
                    <a:pt x="75" y="293"/>
                  </a:cubicBezTo>
                  <a:cubicBezTo>
                    <a:pt x="76" y="306"/>
                    <a:pt x="79" y="315"/>
                    <a:pt x="92" y="317"/>
                  </a:cubicBezTo>
                  <a:cubicBezTo>
                    <a:pt x="98" y="318"/>
                    <a:pt x="107" y="319"/>
                    <a:pt x="111" y="319"/>
                  </a:cubicBezTo>
                  <a:cubicBezTo>
                    <a:pt x="114" y="319"/>
                    <a:pt x="115" y="320"/>
                    <a:pt x="115" y="321"/>
                  </a:cubicBezTo>
                  <a:cubicBezTo>
                    <a:pt x="115" y="324"/>
                    <a:pt x="112" y="325"/>
                    <a:pt x="108" y="325"/>
                  </a:cubicBezTo>
                  <a:cubicBezTo>
                    <a:pt x="84" y="325"/>
                    <a:pt x="57" y="324"/>
                    <a:pt x="55" y="324"/>
                  </a:cubicBezTo>
                  <a:cubicBezTo>
                    <a:pt x="54" y="324"/>
                    <a:pt x="26" y="325"/>
                    <a:pt x="14" y="325"/>
                  </a:cubicBezTo>
                  <a:cubicBezTo>
                    <a:pt x="9" y="325"/>
                    <a:pt x="7" y="324"/>
                    <a:pt x="7" y="321"/>
                  </a:cubicBezTo>
                  <a:cubicBezTo>
                    <a:pt x="7" y="320"/>
                    <a:pt x="8" y="319"/>
                    <a:pt x="10" y="319"/>
                  </a:cubicBezTo>
                  <a:cubicBezTo>
                    <a:pt x="14" y="319"/>
                    <a:pt x="19" y="318"/>
                    <a:pt x="23" y="317"/>
                  </a:cubicBezTo>
                  <a:cubicBezTo>
                    <a:pt x="32" y="315"/>
                    <a:pt x="34" y="306"/>
                    <a:pt x="35" y="293"/>
                  </a:cubicBezTo>
                  <a:cubicBezTo>
                    <a:pt x="38" y="275"/>
                    <a:pt x="38" y="241"/>
                    <a:pt x="38" y="200"/>
                  </a:cubicBezTo>
                  <a:cubicBezTo>
                    <a:pt x="38" y="125"/>
                    <a:pt x="38" y="125"/>
                    <a:pt x="38" y="125"/>
                  </a:cubicBezTo>
                </a:path>
              </a:pathLst>
            </a:custGeom>
            <a:solidFill>
              <a:srgbClr val="70737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960"/>
            </a:p>
          </p:txBody>
        </p:sp>
      </p:grpSp>
    </p:spTree>
    <p:extLst>
      <p:ext uri="{BB962C8B-B14F-4D97-AF65-F5344CB8AC3E}">
        <p14:creationId xmlns:p14="http://schemas.microsoft.com/office/powerpoint/2010/main" val="680399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73479" y="476290"/>
            <a:ext cx="9740974" cy="11907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479" y="1667016"/>
            <a:ext cx="9740974" cy="473908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  <a:endParaRPr lang="de-DE" dirty="0"/>
          </a:p>
          <a:p>
            <a:pPr lvl="1"/>
            <a:r>
              <a:rPr lang="de-DE" dirty="0"/>
              <a:t>Second level</a:t>
            </a:r>
          </a:p>
          <a:p>
            <a:pPr lvl="2"/>
            <a:r>
              <a:rPr lang="de-DE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122" name="Datumsplatzhalter 3"/>
          <p:cNvSpPr>
            <a:spLocks noGrp="1"/>
          </p:cNvSpPr>
          <p:nvPr>
            <p:ph type="dt" sz="half" idx="2"/>
          </p:nvPr>
        </p:nvSpPr>
        <p:spPr>
          <a:xfrm>
            <a:off x="9161451" y="6707750"/>
            <a:ext cx="673546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fld id="{0653BE7D-46CB-4CBE-9BF2-298294C9C5A7}" type="datetime1">
              <a:rPr lang="en-US" smtClean="0"/>
              <a:pPr/>
              <a:t>10/5/2022</a:t>
            </a:fld>
            <a:endParaRPr lang="en-US"/>
          </a:p>
        </p:txBody>
      </p:sp>
      <p:sp>
        <p:nvSpPr>
          <p:cNvPr id="123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600809" y="6707750"/>
            <a:ext cx="7560647" cy="396908"/>
          </a:xfrm>
          <a:prstGeom prst="rect">
            <a:avLst/>
          </a:prstGeom>
        </p:spPr>
        <p:txBody>
          <a:bodyPr vert="horz" lIns="180000" tIns="0" rIns="0" bIns="0" rtlCol="0" anchor="b" anchorCtr="0"/>
          <a:lstStyle>
            <a:lvl1pPr algn="l">
              <a:defRPr sz="10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US"/>
              <a:t>IMAP — BUSINESS PRESENTATION</a:t>
            </a:r>
          </a:p>
        </p:txBody>
      </p:sp>
      <p:sp>
        <p:nvSpPr>
          <p:cNvPr id="124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9843531" y="6707750"/>
            <a:ext cx="370922" cy="39690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1000" b="0">
                <a:solidFill>
                  <a:schemeClr val="accent2"/>
                </a:solidFill>
                <a:latin typeface="+mj-lt"/>
              </a:defRPr>
            </a:lvl1pPr>
          </a:lstStyle>
          <a:p>
            <a:fld id="{33830A2C-4649-4774-876A-F2A21A5A88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4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9" r:id="rId2"/>
    <p:sldLayoutId id="2147483658" r:id="rId3"/>
    <p:sldLayoutId id="2147483656" r:id="rId4"/>
    <p:sldLayoutId id="2147483653" r:id="rId5"/>
    <p:sldLayoutId id="2147483660" r:id="rId6"/>
    <p:sldLayoutId id="2147483661" r:id="rId7"/>
    <p:sldLayoutId id="2147483673" r:id="rId8"/>
    <p:sldLayoutId id="2147483674" r:id="rId9"/>
    <p:sldLayoutId id="2147483670" r:id="rId10"/>
    <p:sldLayoutId id="2147483671" r:id="rId11"/>
    <p:sldLayoutId id="2147483675" r:id="rId12"/>
    <p:sldLayoutId id="2147483655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77" r:id="rId21"/>
    <p:sldLayoutId id="2147483678" r:id="rId22"/>
    <p:sldLayoutId id="2147483669" r:id="rId23"/>
    <p:sldLayoutId id="2147483672" r:id="rId2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57701" rtl="0" eaLnBrk="1" latinLnBrk="0" hangingPunct="1">
        <a:lnSpc>
          <a:spcPct val="90000"/>
        </a:lnSpc>
        <a:spcBef>
          <a:spcPct val="0"/>
        </a:spcBef>
        <a:buNone/>
        <a:defRPr sz="3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0000" indent="-270000" algn="l" defTabSz="957701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>
            <a:lumMod val="75000"/>
          </a:schemeClr>
        </a:buClr>
        <a:buFont typeface="Wingdings" panose="05000000000000000000" pitchFamily="2" charset="2"/>
        <a:buChar char="§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720000" indent="-270000" algn="l" defTabSz="957701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>
            <a:lumMod val="75000"/>
          </a:schemeClr>
        </a:buClr>
        <a:buFont typeface="Symbol" panose="05050102010706020507" pitchFamily="18" charset="2"/>
        <a:buChar char="-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080000" indent="-270000" algn="l" defTabSz="957701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>
            <a:lumMod val="75000"/>
          </a:schemeClr>
        </a:buClr>
        <a:buFont typeface="Symbol" panose="05050102010706020507" pitchFamily="18" charset="2"/>
        <a:buChar char="-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440000" indent="-270000" algn="l" defTabSz="957701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>
            <a:lumMod val="75000"/>
          </a:schemeClr>
        </a:buClr>
        <a:buFont typeface="Symbol" panose="05050102010706020507" pitchFamily="18" charset="2"/>
        <a:buChar char="-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800000" indent="-270000" algn="l" defTabSz="957701" rtl="0" eaLnBrk="1" latinLnBrk="0" hangingPunct="1">
        <a:lnSpc>
          <a:spcPct val="90000"/>
        </a:lnSpc>
        <a:spcBef>
          <a:spcPts val="0"/>
        </a:spcBef>
        <a:spcAft>
          <a:spcPts val="1000"/>
        </a:spcAft>
        <a:buClr>
          <a:schemeClr val="tx2">
            <a:lumMod val="75000"/>
          </a:schemeClr>
        </a:buClr>
        <a:buFont typeface="Symbol" panose="05050102010706020507" pitchFamily="18" charset="2"/>
        <a:buChar char="-"/>
        <a:defRPr sz="1000" kern="1200">
          <a:solidFill>
            <a:schemeClr val="tx2"/>
          </a:solidFill>
          <a:latin typeface="+mn-lt"/>
          <a:ea typeface="+mn-ea"/>
          <a:cs typeface="+mn-cs"/>
        </a:defRPr>
      </a:lvl5pPr>
      <a:lvl6pPr marL="2633674" indent="-239425" algn="l" defTabSz="9577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526" indent="-239425" algn="l" defTabSz="9577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377" indent="-239425" algn="l" defTabSz="9577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225" indent="-239425" algn="l" defTabSz="957701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51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57701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553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401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251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101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950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800" algn="l" defTabSz="95770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95467C6-C14C-44A7-B4D5-F0289B17C0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1562496"/>
            <a:ext cx="10688637" cy="10688637"/>
          </a:xfrm>
          <a:prstGeom prst="rect">
            <a:avLst/>
          </a:prstGeom>
        </p:spPr>
      </p:pic>
      <p:sp>
        <p:nvSpPr>
          <p:cNvPr id="8" name="Textplatzhalter 5">
            <a:extLst>
              <a:ext uri="{FF2B5EF4-FFF2-40B4-BE49-F238E27FC236}">
                <a16:creationId xmlns:a16="http://schemas.microsoft.com/office/drawing/2014/main" id="{8407B8F2-2805-4430-B7CD-34221B4333F3}"/>
              </a:ext>
            </a:extLst>
          </p:cNvPr>
          <p:cNvSpPr txBox="1">
            <a:spLocks/>
          </p:cNvSpPr>
          <p:nvPr/>
        </p:nvSpPr>
        <p:spPr>
          <a:xfrm>
            <a:off x="1674245" y="4922588"/>
            <a:ext cx="7524750" cy="107975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l" defTabSz="957701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>
                  <a:lumMod val="75000"/>
                </a:schemeClr>
              </a:buClr>
              <a:buFont typeface="Wingdings" panose="05000000000000000000" pitchFamily="2" charset="2"/>
              <a:buNone/>
              <a:defRPr sz="28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720000" indent="-270000" algn="l" defTabSz="957701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-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080000" indent="-270000" algn="l" defTabSz="957701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-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440000" indent="-270000" algn="l" defTabSz="957701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-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00000" indent="-270000" algn="l" defTabSz="957701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000"/>
              </a:spcAft>
              <a:buClr>
                <a:schemeClr val="tx2">
                  <a:lumMod val="75000"/>
                </a:schemeClr>
              </a:buClr>
              <a:buFont typeface="Symbol" panose="05050102010706020507" pitchFamily="18" charset="2"/>
              <a:buChar char="-"/>
              <a:defRPr sz="1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633674" indent="-239425" algn="l" defTabSz="95770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112526" indent="-239425" algn="l" defTabSz="95770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91377" indent="-239425" algn="l" defTabSz="95770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0225" indent="-239425" algn="l" defTabSz="957701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noProof="1">
                <a:solidFill>
                  <a:schemeClr val="bg1"/>
                </a:solidFill>
                <a:latin typeface="Calibri Light (Body)"/>
              </a:rPr>
              <a:t>Iskustva s Programom dodjele državnih potpora za provjeru inovativnog koncepta – PoC </a:t>
            </a:r>
            <a:endParaRPr lang="hr-HR" sz="2400" noProof="1">
              <a:solidFill>
                <a:schemeClr val="bg1"/>
              </a:solidFill>
              <a:latin typeface="Calibri Light (Body)"/>
            </a:endParaRPr>
          </a:p>
        </p:txBody>
      </p:sp>
      <p:sp>
        <p:nvSpPr>
          <p:cNvPr id="11" name="Datumsplatzhalter 3"/>
          <p:cNvSpPr txBox="1">
            <a:spLocks/>
          </p:cNvSpPr>
          <p:nvPr/>
        </p:nvSpPr>
        <p:spPr bwMode="gray">
          <a:xfrm>
            <a:off x="3641183" y="6513762"/>
            <a:ext cx="3590874" cy="72145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de-DE"/>
            </a:defPPr>
            <a:lvl1pPr marL="0" algn="r" defTabSz="1088502" rtl="0" eaLnBrk="1" latinLnBrk="0" hangingPunct="1">
              <a:defRPr sz="1000" kern="120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544251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88502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32753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7700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1254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65505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09756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54007" algn="l" defTabSz="1088502" rtl="0" eaLnBrk="1" latinLnBrk="0" hangingPunct="1"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r-HR" sz="18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</a:t>
            </a:r>
            <a:r>
              <a:rPr lang="en-GB" sz="1800" b="1" noProof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hr-HR" sz="1800" b="1" noProof="1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170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7B1C5-64FD-4F97-AE36-817C83768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183" y="861550"/>
            <a:ext cx="2842677" cy="437049"/>
          </a:xfrm>
        </p:spPr>
        <p:txBody>
          <a:bodyPr/>
          <a:lstStyle/>
          <a:p>
            <a:r>
              <a:rPr lang="en-GB" sz="4000" noProof="1">
                <a:latin typeface="Calibri" panose="020F0502020204030204" pitchFamily="34" charset="0"/>
                <a:cs typeface="Calibri" panose="020F0502020204030204" pitchFamily="34" charset="0"/>
              </a:rPr>
              <a:t>SADRŽAJ</a:t>
            </a:r>
            <a:br>
              <a:rPr lang="bs-Latn-BA" sz="4000" dirty="0"/>
            </a:br>
            <a:endParaRPr lang="bs-Latn-BA" sz="4000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EF366A8-C044-7A49-962B-239944483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028514" y="6997825"/>
            <a:ext cx="370922" cy="396908"/>
          </a:xfrm>
        </p:spPr>
        <p:txBody>
          <a:bodyPr/>
          <a:lstStyle/>
          <a:p>
            <a:fld id="{33830A2C-4649-4774-876A-F2A21A5A88B1}" type="slidenum">
              <a:rPr lang="en-US" smtClean="0">
                <a:solidFill>
                  <a:srgbClr val="FF3838"/>
                </a:solidFill>
              </a:rPr>
              <a:pPr/>
              <a:t>2</a:t>
            </a:fld>
            <a:endParaRPr lang="en-US" dirty="0">
              <a:solidFill>
                <a:srgbClr val="FF3838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094CC5-ED07-4698-A31D-4B1EF0DB270F}"/>
              </a:ext>
            </a:extLst>
          </p:cNvPr>
          <p:cNvSpPr/>
          <p:nvPr/>
        </p:nvSpPr>
        <p:spPr>
          <a:xfrm>
            <a:off x="0" y="0"/>
            <a:ext cx="10688638" cy="7562850"/>
          </a:xfrm>
          <a:prstGeom prst="rect">
            <a:avLst/>
          </a:prstGeom>
          <a:noFill/>
          <a:ln w="57150">
            <a:solidFill>
              <a:srgbClr val="FF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03D7F54-10E6-44C5-AE27-E1D51D3CE58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85" t="33785" r="15136" b="37815"/>
          <a:stretch/>
        </p:blipFill>
        <p:spPr>
          <a:xfrm>
            <a:off x="265071" y="7063372"/>
            <a:ext cx="1117162" cy="265814"/>
          </a:xfrm>
          <a:prstGeom prst="rect">
            <a:avLst/>
          </a:prstGeom>
        </p:spPr>
      </p:pic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A0D20EF4-EE2B-4D56-9765-48EC13CCD759}"/>
              </a:ext>
            </a:extLst>
          </p:cNvPr>
          <p:cNvSpPr/>
          <p:nvPr/>
        </p:nvSpPr>
        <p:spPr>
          <a:xfrm>
            <a:off x="2141835" y="955343"/>
            <a:ext cx="6660971" cy="5950424"/>
          </a:xfrm>
          <a:custGeom>
            <a:avLst/>
            <a:gdLst>
              <a:gd name="connsiteX0" fmla="*/ 3126201 w 6660971"/>
              <a:gd name="connsiteY0" fmla="*/ 0 h 5950424"/>
              <a:gd name="connsiteX1" fmla="*/ 3399156 w 6660971"/>
              <a:gd name="connsiteY1" fmla="*/ 13648 h 5950424"/>
              <a:gd name="connsiteX2" fmla="*/ 3481043 w 6660971"/>
              <a:gd name="connsiteY2" fmla="*/ 40944 h 5950424"/>
              <a:gd name="connsiteX3" fmla="*/ 3521986 w 6660971"/>
              <a:gd name="connsiteY3" fmla="*/ 54591 h 5950424"/>
              <a:gd name="connsiteX4" fmla="*/ 3562929 w 6660971"/>
              <a:gd name="connsiteY4" fmla="*/ 81887 h 5950424"/>
              <a:gd name="connsiteX5" fmla="*/ 3672111 w 6660971"/>
              <a:gd name="connsiteY5" fmla="*/ 109182 h 5950424"/>
              <a:gd name="connsiteX6" fmla="*/ 3781293 w 6660971"/>
              <a:gd name="connsiteY6" fmla="*/ 136478 h 5950424"/>
              <a:gd name="connsiteX7" fmla="*/ 3822237 w 6660971"/>
              <a:gd name="connsiteY7" fmla="*/ 150126 h 5950424"/>
              <a:gd name="connsiteX8" fmla="*/ 3890475 w 6660971"/>
              <a:gd name="connsiteY8" fmla="*/ 177421 h 5950424"/>
              <a:gd name="connsiteX9" fmla="*/ 4040601 w 6660971"/>
              <a:gd name="connsiteY9" fmla="*/ 218364 h 5950424"/>
              <a:gd name="connsiteX10" fmla="*/ 4163431 w 6660971"/>
              <a:gd name="connsiteY10" fmla="*/ 245660 h 5950424"/>
              <a:gd name="connsiteX11" fmla="*/ 4245317 w 6660971"/>
              <a:gd name="connsiteY11" fmla="*/ 272956 h 5950424"/>
              <a:gd name="connsiteX12" fmla="*/ 4395443 w 6660971"/>
              <a:gd name="connsiteY12" fmla="*/ 300251 h 5950424"/>
              <a:gd name="connsiteX13" fmla="*/ 4436386 w 6660971"/>
              <a:gd name="connsiteY13" fmla="*/ 313899 h 5950424"/>
              <a:gd name="connsiteX14" fmla="*/ 4490977 w 6660971"/>
              <a:gd name="connsiteY14" fmla="*/ 341194 h 5950424"/>
              <a:gd name="connsiteX15" fmla="*/ 4559216 w 6660971"/>
              <a:gd name="connsiteY15" fmla="*/ 354842 h 5950424"/>
              <a:gd name="connsiteX16" fmla="*/ 4613807 w 6660971"/>
              <a:gd name="connsiteY16" fmla="*/ 368490 h 5950424"/>
              <a:gd name="connsiteX17" fmla="*/ 4722989 w 6660971"/>
              <a:gd name="connsiteY17" fmla="*/ 409433 h 5950424"/>
              <a:gd name="connsiteX18" fmla="*/ 4804875 w 6660971"/>
              <a:gd name="connsiteY18" fmla="*/ 436729 h 5950424"/>
              <a:gd name="connsiteX19" fmla="*/ 4845819 w 6660971"/>
              <a:gd name="connsiteY19" fmla="*/ 450376 h 5950424"/>
              <a:gd name="connsiteX20" fmla="*/ 4914058 w 6660971"/>
              <a:gd name="connsiteY20" fmla="*/ 464024 h 5950424"/>
              <a:gd name="connsiteX21" fmla="*/ 4955001 w 6660971"/>
              <a:gd name="connsiteY21" fmla="*/ 491320 h 5950424"/>
              <a:gd name="connsiteX22" fmla="*/ 5132422 w 6660971"/>
              <a:gd name="connsiteY22" fmla="*/ 545911 h 5950424"/>
              <a:gd name="connsiteX23" fmla="*/ 5227956 w 6660971"/>
              <a:gd name="connsiteY23" fmla="*/ 586854 h 5950424"/>
              <a:gd name="connsiteX24" fmla="*/ 5282547 w 6660971"/>
              <a:gd name="connsiteY24" fmla="*/ 614150 h 5950424"/>
              <a:gd name="connsiteX25" fmla="*/ 5323490 w 6660971"/>
              <a:gd name="connsiteY25" fmla="*/ 627797 h 5950424"/>
              <a:gd name="connsiteX26" fmla="*/ 5446320 w 6660971"/>
              <a:gd name="connsiteY26" fmla="*/ 696036 h 5950424"/>
              <a:gd name="connsiteX27" fmla="*/ 5514559 w 6660971"/>
              <a:gd name="connsiteY27" fmla="*/ 723332 h 5950424"/>
              <a:gd name="connsiteX28" fmla="*/ 5760219 w 6660971"/>
              <a:gd name="connsiteY28" fmla="*/ 859809 h 5950424"/>
              <a:gd name="connsiteX29" fmla="*/ 5828458 w 6660971"/>
              <a:gd name="connsiteY29" fmla="*/ 873457 h 5950424"/>
              <a:gd name="connsiteX30" fmla="*/ 5910344 w 6660971"/>
              <a:gd name="connsiteY30" fmla="*/ 928048 h 5950424"/>
              <a:gd name="connsiteX31" fmla="*/ 6115061 w 6660971"/>
              <a:gd name="connsiteY31" fmla="*/ 1037230 h 5950424"/>
              <a:gd name="connsiteX32" fmla="*/ 6156004 w 6660971"/>
              <a:gd name="connsiteY32" fmla="*/ 1078173 h 5950424"/>
              <a:gd name="connsiteX33" fmla="*/ 6292481 w 6660971"/>
              <a:gd name="connsiteY33" fmla="*/ 1187356 h 5950424"/>
              <a:gd name="connsiteX34" fmla="*/ 6333425 w 6660971"/>
              <a:gd name="connsiteY34" fmla="*/ 1269242 h 5950424"/>
              <a:gd name="connsiteX35" fmla="*/ 6347072 w 6660971"/>
              <a:gd name="connsiteY35" fmla="*/ 1310185 h 5950424"/>
              <a:gd name="connsiteX36" fmla="*/ 6374368 w 6660971"/>
              <a:gd name="connsiteY36" fmla="*/ 1378424 h 5950424"/>
              <a:gd name="connsiteX37" fmla="*/ 6456255 w 6660971"/>
              <a:gd name="connsiteY37" fmla="*/ 1528550 h 5950424"/>
              <a:gd name="connsiteX38" fmla="*/ 6524493 w 6660971"/>
              <a:gd name="connsiteY38" fmla="*/ 1692323 h 5950424"/>
              <a:gd name="connsiteX39" fmla="*/ 6592732 w 6660971"/>
              <a:gd name="connsiteY39" fmla="*/ 1965278 h 5950424"/>
              <a:gd name="connsiteX40" fmla="*/ 6620028 w 6660971"/>
              <a:gd name="connsiteY40" fmla="*/ 2101756 h 5950424"/>
              <a:gd name="connsiteX41" fmla="*/ 6633675 w 6660971"/>
              <a:gd name="connsiteY41" fmla="*/ 3084394 h 5950424"/>
              <a:gd name="connsiteX42" fmla="*/ 6647323 w 6660971"/>
              <a:gd name="connsiteY42" fmla="*/ 3125338 h 5950424"/>
              <a:gd name="connsiteX43" fmla="*/ 6660971 w 6660971"/>
              <a:gd name="connsiteY43" fmla="*/ 3179929 h 5950424"/>
              <a:gd name="connsiteX44" fmla="*/ 6647323 w 6660971"/>
              <a:gd name="connsiteY44" fmla="*/ 4230806 h 5950424"/>
              <a:gd name="connsiteX45" fmla="*/ 6606380 w 6660971"/>
              <a:gd name="connsiteY45" fmla="*/ 4339988 h 5950424"/>
              <a:gd name="connsiteX46" fmla="*/ 6592732 w 6660971"/>
              <a:gd name="connsiteY46" fmla="*/ 4394579 h 5950424"/>
              <a:gd name="connsiteX47" fmla="*/ 6551789 w 6660971"/>
              <a:gd name="connsiteY47" fmla="*/ 4503761 h 5950424"/>
              <a:gd name="connsiteX48" fmla="*/ 6510846 w 6660971"/>
              <a:gd name="connsiteY48" fmla="*/ 4612944 h 5950424"/>
              <a:gd name="connsiteX49" fmla="*/ 6456255 w 6660971"/>
              <a:gd name="connsiteY49" fmla="*/ 4681182 h 5950424"/>
              <a:gd name="connsiteX50" fmla="*/ 6401664 w 6660971"/>
              <a:gd name="connsiteY50" fmla="*/ 4763069 h 5950424"/>
              <a:gd name="connsiteX51" fmla="*/ 6319777 w 6660971"/>
              <a:gd name="connsiteY51" fmla="*/ 4844956 h 5950424"/>
              <a:gd name="connsiteX52" fmla="*/ 6292481 w 6660971"/>
              <a:gd name="connsiteY52" fmla="*/ 4885899 h 5950424"/>
              <a:gd name="connsiteX53" fmla="*/ 6169652 w 6660971"/>
              <a:gd name="connsiteY53" fmla="*/ 5008729 h 5950424"/>
              <a:gd name="connsiteX54" fmla="*/ 6074117 w 6660971"/>
              <a:gd name="connsiteY54" fmla="*/ 5090615 h 5950424"/>
              <a:gd name="connsiteX55" fmla="*/ 5978583 w 6660971"/>
              <a:gd name="connsiteY55" fmla="*/ 5158854 h 5950424"/>
              <a:gd name="connsiteX56" fmla="*/ 5883049 w 6660971"/>
              <a:gd name="connsiteY56" fmla="*/ 5227093 h 5950424"/>
              <a:gd name="connsiteX57" fmla="*/ 5842105 w 6660971"/>
              <a:gd name="connsiteY57" fmla="*/ 5268036 h 5950424"/>
              <a:gd name="connsiteX58" fmla="*/ 5746571 w 6660971"/>
              <a:gd name="connsiteY58" fmla="*/ 5322627 h 5950424"/>
              <a:gd name="connsiteX59" fmla="*/ 5705628 w 6660971"/>
              <a:gd name="connsiteY59" fmla="*/ 5336275 h 5950424"/>
              <a:gd name="connsiteX60" fmla="*/ 5528207 w 6660971"/>
              <a:gd name="connsiteY60" fmla="*/ 5472753 h 5950424"/>
              <a:gd name="connsiteX61" fmla="*/ 5473616 w 6660971"/>
              <a:gd name="connsiteY61" fmla="*/ 5513696 h 5950424"/>
              <a:gd name="connsiteX62" fmla="*/ 5405377 w 6660971"/>
              <a:gd name="connsiteY62" fmla="*/ 5540991 h 5950424"/>
              <a:gd name="connsiteX63" fmla="*/ 5364434 w 6660971"/>
              <a:gd name="connsiteY63" fmla="*/ 5554639 h 5950424"/>
              <a:gd name="connsiteX64" fmla="*/ 5255252 w 6660971"/>
              <a:gd name="connsiteY64" fmla="*/ 5609230 h 5950424"/>
              <a:gd name="connsiteX65" fmla="*/ 5214308 w 6660971"/>
              <a:gd name="connsiteY65" fmla="*/ 5622878 h 5950424"/>
              <a:gd name="connsiteX66" fmla="*/ 5132422 w 6660971"/>
              <a:gd name="connsiteY66" fmla="*/ 5677469 h 5950424"/>
              <a:gd name="connsiteX67" fmla="*/ 5077831 w 6660971"/>
              <a:gd name="connsiteY67" fmla="*/ 5691117 h 5950424"/>
              <a:gd name="connsiteX68" fmla="*/ 5009592 w 6660971"/>
              <a:gd name="connsiteY68" fmla="*/ 5704764 h 5950424"/>
              <a:gd name="connsiteX69" fmla="*/ 4927705 w 6660971"/>
              <a:gd name="connsiteY69" fmla="*/ 5732060 h 5950424"/>
              <a:gd name="connsiteX70" fmla="*/ 4818523 w 6660971"/>
              <a:gd name="connsiteY70" fmla="*/ 5773003 h 5950424"/>
              <a:gd name="connsiteX71" fmla="*/ 4777580 w 6660971"/>
              <a:gd name="connsiteY71" fmla="*/ 5786651 h 5950424"/>
              <a:gd name="connsiteX72" fmla="*/ 4722989 w 6660971"/>
              <a:gd name="connsiteY72" fmla="*/ 5800299 h 5950424"/>
              <a:gd name="connsiteX73" fmla="*/ 4600159 w 6660971"/>
              <a:gd name="connsiteY73" fmla="*/ 5827594 h 5950424"/>
              <a:gd name="connsiteX74" fmla="*/ 4531920 w 6660971"/>
              <a:gd name="connsiteY74" fmla="*/ 5854890 h 5950424"/>
              <a:gd name="connsiteX75" fmla="*/ 4422738 w 6660971"/>
              <a:gd name="connsiteY75" fmla="*/ 5868538 h 5950424"/>
              <a:gd name="connsiteX76" fmla="*/ 3835884 w 6660971"/>
              <a:gd name="connsiteY76" fmla="*/ 5909481 h 5950424"/>
              <a:gd name="connsiteX77" fmla="*/ 3685759 w 6660971"/>
              <a:gd name="connsiteY77" fmla="*/ 5936776 h 5950424"/>
              <a:gd name="connsiteX78" fmla="*/ 3590225 w 6660971"/>
              <a:gd name="connsiteY78" fmla="*/ 5950424 h 5950424"/>
              <a:gd name="connsiteX79" fmla="*/ 2675825 w 6660971"/>
              <a:gd name="connsiteY79" fmla="*/ 5936776 h 5950424"/>
              <a:gd name="connsiteX80" fmla="*/ 2525699 w 6660971"/>
              <a:gd name="connsiteY80" fmla="*/ 5895833 h 5950424"/>
              <a:gd name="connsiteX81" fmla="*/ 2416517 w 6660971"/>
              <a:gd name="connsiteY81" fmla="*/ 5868538 h 5950424"/>
              <a:gd name="connsiteX82" fmla="*/ 2361926 w 6660971"/>
              <a:gd name="connsiteY82" fmla="*/ 5841242 h 5950424"/>
              <a:gd name="connsiteX83" fmla="*/ 2280040 w 6660971"/>
              <a:gd name="connsiteY83" fmla="*/ 5773003 h 5950424"/>
              <a:gd name="connsiteX84" fmla="*/ 2239096 w 6660971"/>
              <a:gd name="connsiteY84" fmla="*/ 5718412 h 5950424"/>
              <a:gd name="connsiteX85" fmla="*/ 2143562 w 6660971"/>
              <a:gd name="connsiteY85" fmla="*/ 5663821 h 5950424"/>
              <a:gd name="connsiteX86" fmla="*/ 2075323 w 6660971"/>
              <a:gd name="connsiteY86" fmla="*/ 5650173 h 5950424"/>
              <a:gd name="connsiteX87" fmla="*/ 1979789 w 6660971"/>
              <a:gd name="connsiteY87" fmla="*/ 5622878 h 5950424"/>
              <a:gd name="connsiteX88" fmla="*/ 1911550 w 6660971"/>
              <a:gd name="connsiteY88" fmla="*/ 5595582 h 5950424"/>
              <a:gd name="connsiteX89" fmla="*/ 1829664 w 6660971"/>
              <a:gd name="connsiteY89" fmla="*/ 5568287 h 5950424"/>
              <a:gd name="connsiteX90" fmla="*/ 1775072 w 6660971"/>
              <a:gd name="connsiteY90" fmla="*/ 5540991 h 5950424"/>
              <a:gd name="connsiteX91" fmla="*/ 1734129 w 6660971"/>
              <a:gd name="connsiteY91" fmla="*/ 5527344 h 5950424"/>
              <a:gd name="connsiteX92" fmla="*/ 1611299 w 6660971"/>
              <a:gd name="connsiteY92" fmla="*/ 5472753 h 5950424"/>
              <a:gd name="connsiteX93" fmla="*/ 1515765 w 6660971"/>
              <a:gd name="connsiteY93" fmla="*/ 5445457 h 5950424"/>
              <a:gd name="connsiteX94" fmla="*/ 1420231 w 6660971"/>
              <a:gd name="connsiteY94" fmla="*/ 5404514 h 5950424"/>
              <a:gd name="connsiteX95" fmla="*/ 1324696 w 6660971"/>
              <a:gd name="connsiteY95" fmla="*/ 5377218 h 5950424"/>
              <a:gd name="connsiteX96" fmla="*/ 1256458 w 6660971"/>
              <a:gd name="connsiteY96" fmla="*/ 5349923 h 5950424"/>
              <a:gd name="connsiteX97" fmla="*/ 1147275 w 6660971"/>
              <a:gd name="connsiteY97" fmla="*/ 5322627 h 5950424"/>
              <a:gd name="connsiteX98" fmla="*/ 1079037 w 6660971"/>
              <a:gd name="connsiteY98" fmla="*/ 5295332 h 5950424"/>
              <a:gd name="connsiteX99" fmla="*/ 1024446 w 6660971"/>
              <a:gd name="connsiteY99" fmla="*/ 5268036 h 5950424"/>
              <a:gd name="connsiteX100" fmla="*/ 942559 w 6660971"/>
              <a:gd name="connsiteY100" fmla="*/ 5240741 h 5950424"/>
              <a:gd name="connsiteX101" fmla="*/ 724195 w 6660971"/>
              <a:gd name="connsiteY101" fmla="*/ 5145206 h 5950424"/>
              <a:gd name="connsiteX102" fmla="*/ 560422 w 6660971"/>
              <a:gd name="connsiteY102" fmla="*/ 5036024 h 5950424"/>
              <a:gd name="connsiteX103" fmla="*/ 505831 w 6660971"/>
              <a:gd name="connsiteY103" fmla="*/ 5008729 h 5950424"/>
              <a:gd name="connsiteX104" fmla="*/ 328410 w 6660971"/>
              <a:gd name="connsiteY104" fmla="*/ 4858603 h 5950424"/>
              <a:gd name="connsiteX105" fmla="*/ 178284 w 6660971"/>
              <a:gd name="connsiteY105" fmla="*/ 4735773 h 5950424"/>
              <a:gd name="connsiteX106" fmla="*/ 14511 w 6660971"/>
              <a:gd name="connsiteY106" fmla="*/ 4558353 h 5950424"/>
              <a:gd name="connsiteX107" fmla="*/ 864 w 6660971"/>
              <a:gd name="connsiteY107" fmla="*/ 4503761 h 5950424"/>
              <a:gd name="connsiteX108" fmla="*/ 41807 w 6660971"/>
              <a:gd name="connsiteY108" fmla="*/ 4148920 h 5950424"/>
              <a:gd name="connsiteX109" fmla="*/ 69102 w 6660971"/>
              <a:gd name="connsiteY109" fmla="*/ 4094329 h 5950424"/>
              <a:gd name="connsiteX110" fmla="*/ 110046 w 6660971"/>
              <a:gd name="connsiteY110" fmla="*/ 4039738 h 5950424"/>
              <a:gd name="connsiteX111" fmla="*/ 150989 w 6660971"/>
              <a:gd name="connsiteY111" fmla="*/ 3930556 h 5950424"/>
              <a:gd name="connsiteX112" fmla="*/ 191932 w 6660971"/>
              <a:gd name="connsiteY112" fmla="*/ 3848669 h 5950424"/>
              <a:gd name="connsiteX113" fmla="*/ 219228 w 6660971"/>
              <a:gd name="connsiteY113" fmla="*/ 3739487 h 5950424"/>
              <a:gd name="connsiteX114" fmla="*/ 246523 w 6660971"/>
              <a:gd name="connsiteY114" fmla="*/ 3684896 h 5950424"/>
              <a:gd name="connsiteX115" fmla="*/ 287466 w 6660971"/>
              <a:gd name="connsiteY115" fmla="*/ 3616657 h 5950424"/>
              <a:gd name="connsiteX116" fmla="*/ 314762 w 6660971"/>
              <a:gd name="connsiteY116" fmla="*/ 3575714 h 5950424"/>
              <a:gd name="connsiteX117" fmla="*/ 342058 w 6660971"/>
              <a:gd name="connsiteY117" fmla="*/ 3507475 h 5950424"/>
              <a:gd name="connsiteX118" fmla="*/ 369353 w 6660971"/>
              <a:gd name="connsiteY118" fmla="*/ 3466532 h 5950424"/>
              <a:gd name="connsiteX119" fmla="*/ 383001 w 6660971"/>
              <a:gd name="connsiteY119" fmla="*/ 3411941 h 5950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6660971" h="5950424">
                <a:moveTo>
                  <a:pt x="3126201" y="0"/>
                </a:moveTo>
                <a:cubicBezTo>
                  <a:pt x="3217186" y="4549"/>
                  <a:pt x="3308658" y="3206"/>
                  <a:pt x="3399156" y="13648"/>
                </a:cubicBezTo>
                <a:cubicBezTo>
                  <a:pt x="3427739" y="16946"/>
                  <a:pt x="3453747" y="31846"/>
                  <a:pt x="3481043" y="40944"/>
                </a:cubicBezTo>
                <a:lnTo>
                  <a:pt x="3521986" y="54591"/>
                </a:lnTo>
                <a:cubicBezTo>
                  <a:pt x="3535634" y="63690"/>
                  <a:pt x="3548258" y="74551"/>
                  <a:pt x="3562929" y="81887"/>
                </a:cubicBezTo>
                <a:cubicBezTo>
                  <a:pt x="3592749" y="96797"/>
                  <a:pt x="3643186" y="102507"/>
                  <a:pt x="3672111" y="109182"/>
                </a:cubicBezTo>
                <a:cubicBezTo>
                  <a:pt x="3708664" y="117617"/>
                  <a:pt x="3745704" y="124615"/>
                  <a:pt x="3781293" y="136478"/>
                </a:cubicBezTo>
                <a:cubicBezTo>
                  <a:pt x="3794941" y="141027"/>
                  <a:pt x="3808767" y="145075"/>
                  <a:pt x="3822237" y="150126"/>
                </a:cubicBezTo>
                <a:cubicBezTo>
                  <a:pt x="3845175" y="158728"/>
                  <a:pt x="3867234" y="169674"/>
                  <a:pt x="3890475" y="177421"/>
                </a:cubicBezTo>
                <a:cubicBezTo>
                  <a:pt x="4005355" y="215714"/>
                  <a:pt x="3953137" y="193375"/>
                  <a:pt x="4040601" y="218364"/>
                </a:cubicBezTo>
                <a:cubicBezTo>
                  <a:pt x="4134683" y="245244"/>
                  <a:pt x="4015636" y="221027"/>
                  <a:pt x="4163431" y="245660"/>
                </a:cubicBezTo>
                <a:cubicBezTo>
                  <a:pt x="4190726" y="254759"/>
                  <a:pt x="4216834" y="268887"/>
                  <a:pt x="4245317" y="272956"/>
                </a:cubicBezTo>
                <a:cubicBezTo>
                  <a:pt x="4322637" y="284001"/>
                  <a:pt x="4331093" y="281865"/>
                  <a:pt x="4395443" y="300251"/>
                </a:cubicBezTo>
                <a:cubicBezTo>
                  <a:pt x="4409275" y="304203"/>
                  <a:pt x="4423163" y="308232"/>
                  <a:pt x="4436386" y="313899"/>
                </a:cubicBezTo>
                <a:cubicBezTo>
                  <a:pt x="4455086" y="321913"/>
                  <a:pt x="4471676" y="334760"/>
                  <a:pt x="4490977" y="341194"/>
                </a:cubicBezTo>
                <a:cubicBezTo>
                  <a:pt x="4512983" y="348529"/>
                  <a:pt x="4536572" y="349810"/>
                  <a:pt x="4559216" y="354842"/>
                </a:cubicBezTo>
                <a:cubicBezTo>
                  <a:pt x="4577526" y="358911"/>
                  <a:pt x="4595610" y="363941"/>
                  <a:pt x="4613807" y="368490"/>
                </a:cubicBezTo>
                <a:cubicBezTo>
                  <a:pt x="4685059" y="415991"/>
                  <a:pt x="4623098" y="382189"/>
                  <a:pt x="4722989" y="409433"/>
                </a:cubicBezTo>
                <a:cubicBezTo>
                  <a:pt x="4750747" y="417004"/>
                  <a:pt x="4777580" y="427631"/>
                  <a:pt x="4804875" y="436729"/>
                </a:cubicBezTo>
                <a:cubicBezTo>
                  <a:pt x="4818523" y="441278"/>
                  <a:pt x="4831712" y="447555"/>
                  <a:pt x="4845819" y="450376"/>
                </a:cubicBezTo>
                <a:lnTo>
                  <a:pt x="4914058" y="464024"/>
                </a:lnTo>
                <a:cubicBezTo>
                  <a:pt x="4927706" y="473123"/>
                  <a:pt x="4939860" y="485011"/>
                  <a:pt x="4955001" y="491320"/>
                </a:cubicBezTo>
                <a:cubicBezTo>
                  <a:pt x="5025308" y="520615"/>
                  <a:pt x="5066522" y="529436"/>
                  <a:pt x="5132422" y="545911"/>
                </a:cubicBezTo>
                <a:cubicBezTo>
                  <a:pt x="5215396" y="601227"/>
                  <a:pt x="5127234" y="549083"/>
                  <a:pt x="5227956" y="586854"/>
                </a:cubicBezTo>
                <a:cubicBezTo>
                  <a:pt x="5247006" y="593998"/>
                  <a:pt x="5263847" y="606136"/>
                  <a:pt x="5282547" y="614150"/>
                </a:cubicBezTo>
                <a:cubicBezTo>
                  <a:pt x="5295770" y="619817"/>
                  <a:pt x="5310267" y="622130"/>
                  <a:pt x="5323490" y="627797"/>
                </a:cubicBezTo>
                <a:cubicBezTo>
                  <a:pt x="5415477" y="667220"/>
                  <a:pt x="5342812" y="644282"/>
                  <a:pt x="5446320" y="696036"/>
                </a:cubicBezTo>
                <a:cubicBezTo>
                  <a:pt x="5468232" y="706992"/>
                  <a:pt x="5492989" y="711717"/>
                  <a:pt x="5514559" y="723332"/>
                </a:cubicBezTo>
                <a:cubicBezTo>
                  <a:pt x="5575031" y="755894"/>
                  <a:pt x="5694198" y="846605"/>
                  <a:pt x="5760219" y="859809"/>
                </a:cubicBezTo>
                <a:lnTo>
                  <a:pt x="5828458" y="873457"/>
                </a:lnTo>
                <a:cubicBezTo>
                  <a:pt x="5855753" y="891654"/>
                  <a:pt x="5879223" y="917674"/>
                  <a:pt x="5910344" y="928048"/>
                </a:cubicBezTo>
                <a:cubicBezTo>
                  <a:pt x="5986176" y="953326"/>
                  <a:pt x="6048989" y="971158"/>
                  <a:pt x="6115061" y="1037230"/>
                </a:cubicBezTo>
                <a:cubicBezTo>
                  <a:pt x="6128709" y="1050878"/>
                  <a:pt x="6141270" y="1065706"/>
                  <a:pt x="6156004" y="1078173"/>
                </a:cubicBezTo>
                <a:cubicBezTo>
                  <a:pt x="6200478" y="1115805"/>
                  <a:pt x="6292481" y="1187356"/>
                  <a:pt x="6292481" y="1187356"/>
                </a:cubicBezTo>
                <a:cubicBezTo>
                  <a:pt x="6326788" y="1290274"/>
                  <a:pt x="6280508" y="1163409"/>
                  <a:pt x="6333425" y="1269242"/>
                </a:cubicBezTo>
                <a:cubicBezTo>
                  <a:pt x="6339859" y="1282109"/>
                  <a:pt x="6342021" y="1296715"/>
                  <a:pt x="6347072" y="1310185"/>
                </a:cubicBezTo>
                <a:cubicBezTo>
                  <a:pt x="6355674" y="1333124"/>
                  <a:pt x="6363412" y="1356512"/>
                  <a:pt x="6374368" y="1378424"/>
                </a:cubicBezTo>
                <a:cubicBezTo>
                  <a:pt x="6416577" y="1462842"/>
                  <a:pt x="6420055" y="1434430"/>
                  <a:pt x="6456255" y="1528550"/>
                </a:cubicBezTo>
                <a:cubicBezTo>
                  <a:pt x="6524188" y="1705174"/>
                  <a:pt x="6439799" y="1551165"/>
                  <a:pt x="6524493" y="1692323"/>
                </a:cubicBezTo>
                <a:cubicBezTo>
                  <a:pt x="6608045" y="1984754"/>
                  <a:pt x="6559271" y="1786824"/>
                  <a:pt x="6592732" y="1965278"/>
                </a:cubicBezTo>
                <a:cubicBezTo>
                  <a:pt x="6601282" y="2010877"/>
                  <a:pt x="6620028" y="2101756"/>
                  <a:pt x="6620028" y="2101756"/>
                </a:cubicBezTo>
                <a:cubicBezTo>
                  <a:pt x="6624577" y="2429302"/>
                  <a:pt x="6624943" y="2756933"/>
                  <a:pt x="6633675" y="3084394"/>
                </a:cubicBezTo>
                <a:cubicBezTo>
                  <a:pt x="6634058" y="3098775"/>
                  <a:pt x="6643371" y="3111505"/>
                  <a:pt x="6647323" y="3125338"/>
                </a:cubicBezTo>
                <a:cubicBezTo>
                  <a:pt x="6652476" y="3143373"/>
                  <a:pt x="6656422" y="3161732"/>
                  <a:pt x="6660971" y="3179929"/>
                </a:cubicBezTo>
                <a:cubicBezTo>
                  <a:pt x="6656422" y="3530221"/>
                  <a:pt x="6655970" y="3880591"/>
                  <a:pt x="6647323" y="4230806"/>
                </a:cubicBezTo>
                <a:cubicBezTo>
                  <a:pt x="6646088" y="4280805"/>
                  <a:pt x="6623247" y="4295009"/>
                  <a:pt x="6606380" y="4339988"/>
                </a:cubicBezTo>
                <a:cubicBezTo>
                  <a:pt x="6599794" y="4357551"/>
                  <a:pt x="6597885" y="4376544"/>
                  <a:pt x="6592732" y="4394579"/>
                </a:cubicBezTo>
                <a:cubicBezTo>
                  <a:pt x="6573564" y="4461665"/>
                  <a:pt x="6580634" y="4417225"/>
                  <a:pt x="6551789" y="4503761"/>
                </a:cubicBezTo>
                <a:cubicBezTo>
                  <a:pt x="6531786" y="4563771"/>
                  <a:pt x="6548070" y="4557107"/>
                  <a:pt x="6510846" y="4612944"/>
                </a:cubicBezTo>
                <a:cubicBezTo>
                  <a:pt x="6494688" y="4637181"/>
                  <a:pt x="6473388" y="4657624"/>
                  <a:pt x="6456255" y="4681182"/>
                </a:cubicBezTo>
                <a:cubicBezTo>
                  <a:pt x="6436960" y="4707713"/>
                  <a:pt x="6422665" y="4737867"/>
                  <a:pt x="6401664" y="4763069"/>
                </a:cubicBezTo>
                <a:cubicBezTo>
                  <a:pt x="6376952" y="4792724"/>
                  <a:pt x="6345423" y="4816105"/>
                  <a:pt x="6319777" y="4844956"/>
                </a:cubicBezTo>
                <a:cubicBezTo>
                  <a:pt x="6308880" y="4857215"/>
                  <a:pt x="6303565" y="4873808"/>
                  <a:pt x="6292481" y="4885899"/>
                </a:cubicBezTo>
                <a:cubicBezTo>
                  <a:pt x="6253355" y="4928582"/>
                  <a:pt x="6210595" y="4967786"/>
                  <a:pt x="6169652" y="5008729"/>
                </a:cubicBezTo>
                <a:cubicBezTo>
                  <a:pt x="6120055" y="5058326"/>
                  <a:pt x="6135391" y="5046847"/>
                  <a:pt x="6074117" y="5090615"/>
                </a:cubicBezTo>
                <a:cubicBezTo>
                  <a:pt x="6034493" y="5118918"/>
                  <a:pt x="6018221" y="5124170"/>
                  <a:pt x="5978583" y="5158854"/>
                </a:cubicBezTo>
                <a:cubicBezTo>
                  <a:pt x="5898874" y="5228600"/>
                  <a:pt x="5956761" y="5202522"/>
                  <a:pt x="5883049" y="5227093"/>
                </a:cubicBezTo>
                <a:cubicBezTo>
                  <a:pt x="5869401" y="5240741"/>
                  <a:pt x="5856932" y="5255680"/>
                  <a:pt x="5842105" y="5268036"/>
                </a:cubicBezTo>
                <a:cubicBezTo>
                  <a:pt x="5817914" y="5288195"/>
                  <a:pt x="5774059" y="5310847"/>
                  <a:pt x="5746571" y="5322627"/>
                </a:cubicBezTo>
                <a:cubicBezTo>
                  <a:pt x="5733348" y="5328294"/>
                  <a:pt x="5719276" y="5331726"/>
                  <a:pt x="5705628" y="5336275"/>
                </a:cubicBezTo>
                <a:cubicBezTo>
                  <a:pt x="5564915" y="5445718"/>
                  <a:pt x="5624262" y="5400712"/>
                  <a:pt x="5528207" y="5472753"/>
                </a:cubicBezTo>
                <a:cubicBezTo>
                  <a:pt x="5510010" y="5486401"/>
                  <a:pt x="5494735" y="5505248"/>
                  <a:pt x="5473616" y="5513696"/>
                </a:cubicBezTo>
                <a:cubicBezTo>
                  <a:pt x="5450870" y="5522794"/>
                  <a:pt x="5428316" y="5532389"/>
                  <a:pt x="5405377" y="5540991"/>
                </a:cubicBezTo>
                <a:cubicBezTo>
                  <a:pt x="5391907" y="5546042"/>
                  <a:pt x="5377530" y="5548686"/>
                  <a:pt x="5364434" y="5554639"/>
                </a:cubicBezTo>
                <a:cubicBezTo>
                  <a:pt x="5327391" y="5571477"/>
                  <a:pt x="5293854" y="5596363"/>
                  <a:pt x="5255252" y="5609230"/>
                </a:cubicBezTo>
                <a:cubicBezTo>
                  <a:pt x="5241604" y="5613779"/>
                  <a:pt x="5226884" y="5615891"/>
                  <a:pt x="5214308" y="5622878"/>
                </a:cubicBezTo>
                <a:cubicBezTo>
                  <a:pt x="5185631" y="5638810"/>
                  <a:pt x="5164247" y="5669512"/>
                  <a:pt x="5132422" y="5677469"/>
                </a:cubicBezTo>
                <a:cubicBezTo>
                  <a:pt x="5114225" y="5682018"/>
                  <a:pt x="5096141" y="5687048"/>
                  <a:pt x="5077831" y="5691117"/>
                </a:cubicBezTo>
                <a:cubicBezTo>
                  <a:pt x="5055187" y="5696149"/>
                  <a:pt x="5031971" y="5698661"/>
                  <a:pt x="5009592" y="5704764"/>
                </a:cubicBezTo>
                <a:cubicBezTo>
                  <a:pt x="4981834" y="5712334"/>
                  <a:pt x="4927705" y="5732060"/>
                  <a:pt x="4927705" y="5732060"/>
                </a:cubicBezTo>
                <a:cubicBezTo>
                  <a:pt x="4860306" y="5776994"/>
                  <a:pt x="4912966" y="5749393"/>
                  <a:pt x="4818523" y="5773003"/>
                </a:cubicBezTo>
                <a:cubicBezTo>
                  <a:pt x="4804567" y="5776492"/>
                  <a:pt x="4791412" y="5782699"/>
                  <a:pt x="4777580" y="5786651"/>
                </a:cubicBezTo>
                <a:cubicBezTo>
                  <a:pt x="4759545" y="5791804"/>
                  <a:pt x="4741266" y="5796081"/>
                  <a:pt x="4722989" y="5800299"/>
                </a:cubicBezTo>
                <a:cubicBezTo>
                  <a:pt x="4682121" y="5809730"/>
                  <a:pt x="4640487" y="5816072"/>
                  <a:pt x="4600159" y="5827594"/>
                </a:cubicBezTo>
                <a:cubicBezTo>
                  <a:pt x="4576603" y="5834324"/>
                  <a:pt x="4555791" y="5849381"/>
                  <a:pt x="4531920" y="5854890"/>
                </a:cubicBezTo>
                <a:cubicBezTo>
                  <a:pt x="4496182" y="5863137"/>
                  <a:pt x="4459132" y="5863989"/>
                  <a:pt x="4422738" y="5868538"/>
                </a:cubicBezTo>
                <a:cubicBezTo>
                  <a:pt x="4206929" y="5976441"/>
                  <a:pt x="4410077" y="5884516"/>
                  <a:pt x="3835884" y="5909481"/>
                </a:cubicBezTo>
                <a:cubicBezTo>
                  <a:pt x="3731242" y="5914031"/>
                  <a:pt x="3766041" y="5922179"/>
                  <a:pt x="3685759" y="5936776"/>
                </a:cubicBezTo>
                <a:cubicBezTo>
                  <a:pt x="3654110" y="5942530"/>
                  <a:pt x="3622070" y="5945875"/>
                  <a:pt x="3590225" y="5950424"/>
                </a:cubicBezTo>
                <a:cubicBezTo>
                  <a:pt x="3285425" y="5945875"/>
                  <a:pt x="2980415" y="5948960"/>
                  <a:pt x="2675825" y="5936776"/>
                </a:cubicBezTo>
                <a:cubicBezTo>
                  <a:pt x="2611824" y="5934216"/>
                  <a:pt x="2579553" y="5910520"/>
                  <a:pt x="2525699" y="5895833"/>
                </a:cubicBezTo>
                <a:cubicBezTo>
                  <a:pt x="2489507" y="5885963"/>
                  <a:pt x="2416517" y="5868538"/>
                  <a:pt x="2416517" y="5868538"/>
                </a:cubicBezTo>
                <a:cubicBezTo>
                  <a:pt x="2398320" y="5859439"/>
                  <a:pt x="2377555" y="5854267"/>
                  <a:pt x="2361926" y="5841242"/>
                </a:cubicBezTo>
                <a:cubicBezTo>
                  <a:pt x="2246184" y="5744789"/>
                  <a:pt x="2445011" y="5855490"/>
                  <a:pt x="2280040" y="5773003"/>
                </a:cubicBezTo>
                <a:cubicBezTo>
                  <a:pt x="2266392" y="5754806"/>
                  <a:pt x="2255180" y="5734496"/>
                  <a:pt x="2239096" y="5718412"/>
                </a:cubicBezTo>
                <a:cubicBezTo>
                  <a:pt x="2224122" y="5703438"/>
                  <a:pt x="2159616" y="5669173"/>
                  <a:pt x="2143562" y="5663821"/>
                </a:cubicBezTo>
                <a:cubicBezTo>
                  <a:pt x="2121556" y="5656485"/>
                  <a:pt x="2097827" y="5655799"/>
                  <a:pt x="2075323" y="5650173"/>
                </a:cubicBezTo>
                <a:cubicBezTo>
                  <a:pt x="2043193" y="5642141"/>
                  <a:pt x="2011208" y="5633351"/>
                  <a:pt x="1979789" y="5622878"/>
                </a:cubicBezTo>
                <a:cubicBezTo>
                  <a:pt x="1956548" y="5615131"/>
                  <a:pt x="1934574" y="5603954"/>
                  <a:pt x="1911550" y="5595582"/>
                </a:cubicBezTo>
                <a:cubicBezTo>
                  <a:pt x="1884510" y="5585749"/>
                  <a:pt x="1855398" y="5581154"/>
                  <a:pt x="1829664" y="5568287"/>
                </a:cubicBezTo>
                <a:cubicBezTo>
                  <a:pt x="1811467" y="5559188"/>
                  <a:pt x="1793772" y="5549005"/>
                  <a:pt x="1775072" y="5540991"/>
                </a:cubicBezTo>
                <a:cubicBezTo>
                  <a:pt x="1761849" y="5535324"/>
                  <a:pt x="1747352" y="5533011"/>
                  <a:pt x="1734129" y="5527344"/>
                </a:cubicBezTo>
                <a:cubicBezTo>
                  <a:pt x="1650883" y="5491667"/>
                  <a:pt x="1706547" y="5504502"/>
                  <a:pt x="1611299" y="5472753"/>
                </a:cubicBezTo>
                <a:cubicBezTo>
                  <a:pt x="1579880" y="5462280"/>
                  <a:pt x="1546955" y="5456596"/>
                  <a:pt x="1515765" y="5445457"/>
                </a:cubicBezTo>
                <a:cubicBezTo>
                  <a:pt x="1483137" y="5433804"/>
                  <a:pt x="1452859" y="5416167"/>
                  <a:pt x="1420231" y="5404514"/>
                </a:cubicBezTo>
                <a:cubicBezTo>
                  <a:pt x="1389041" y="5393375"/>
                  <a:pt x="1356116" y="5387691"/>
                  <a:pt x="1324696" y="5377218"/>
                </a:cubicBezTo>
                <a:cubicBezTo>
                  <a:pt x="1301455" y="5369471"/>
                  <a:pt x="1279873" y="5357128"/>
                  <a:pt x="1256458" y="5349923"/>
                </a:cubicBezTo>
                <a:cubicBezTo>
                  <a:pt x="1220602" y="5338891"/>
                  <a:pt x="1182106" y="5336559"/>
                  <a:pt x="1147275" y="5322627"/>
                </a:cubicBezTo>
                <a:cubicBezTo>
                  <a:pt x="1124529" y="5313529"/>
                  <a:pt x="1101424" y="5305282"/>
                  <a:pt x="1079037" y="5295332"/>
                </a:cubicBezTo>
                <a:cubicBezTo>
                  <a:pt x="1060446" y="5287069"/>
                  <a:pt x="1043336" y="5275592"/>
                  <a:pt x="1024446" y="5268036"/>
                </a:cubicBezTo>
                <a:cubicBezTo>
                  <a:pt x="997732" y="5257350"/>
                  <a:pt x="969499" y="5250843"/>
                  <a:pt x="942559" y="5240741"/>
                </a:cubicBezTo>
                <a:cubicBezTo>
                  <a:pt x="855731" y="5208181"/>
                  <a:pt x="801334" y="5187282"/>
                  <a:pt x="724195" y="5145206"/>
                </a:cubicBezTo>
                <a:cubicBezTo>
                  <a:pt x="615414" y="5085870"/>
                  <a:pt x="687846" y="5117112"/>
                  <a:pt x="560422" y="5036024"/>
                </a:cubicBezTo>
                <a:cubicBezTo>
                  <a:pt x="543258" y="5025101"/>
                  <a:pt x="522386" y="5020554"/>
                  <a:pt x="505831" y="5008729"/>
                </a:cubicBezTo>
                <a:cubicBezTo>
                  <a:pt x="197255" y="4788319"/>
                  <a:pt x="462570" y="4973598"/>
                  <a:pt x="328410" y="4858603"/>
                </a:cubicBezTo>
                <a:cubicBezTo>
                  <a:pt x="279319" y="4816525"/>
                  <a:pt x="220861" y="4784433"/>
                  <a:pt x="178284" y="4735773"/>
                </a:cubicBezTo>
                <a:cubicBezTo>
                  <a:pt x="61567" y="4602382"/>
                  <a:pt x="116945" y="4660786"/>
                  <a:pt x="14511" y="4558353"/>
                </a:cubicBezTo>
                <a:cubicBezTo>
                  <a:pt x="9962" y="4540156"/>
                  <a:pt x="864" y="4522518"/>
                  <a:pt x="864" y="4503761"/>
                </a:cubicBezTo>
                <a:cubicBezTo>
                  <a:pt x="864" y="4328588"/>
                  <a:pt x="-9534" y="4277271"/>
                  <a:pt x="41807" y="4148920"/>
                </a:cubicBezTo>
                <a:cubicBezTo>
                  <a:pt x="49363" y="4130030"/>
                  <a:pt x="58319" y="4111581"/>
                  <a:pt x="69102" y="4094329"/>
                </a:cubicBezTo>
                <a:cubicBezTo>
                  <a:pt x="81158" y="4075040"/>
                  <a:pt x="96398" y="4057935"/>
                  <a:pt x="110046" y="4039738"/>
                </a:cubicBezTo>
                <a:cubicBezTo>
                  <a:pt x="124256" y="3997106"/>
                  <a:pt x="130584" y="3975448"/>
                  <a:pt x="150989" y="3930556"/>
                </a:cubicBezTo>
                <a:cubicBezTo>
                  <a:pt x="163617" y="3902774"/>
                  <a:pt x="179538" y="3876556"/>
                  <a:pt x="191932" y="3848669"/>
                </a:cubicBezTo>
                <a:cubicBezTo>
                  <a:pt x="219169" y="3787385"/>
                  <a:pt x="192675" y="3819148"/>
                  <a:pt x="219228" y="3739487"/>
                </a:cubicBezTo>
                <a:cubicBezTo>
                  <a:pt x="225662" y="3720186"/>
                  <a:pt x="236643" y="3702681"/>
                  <a:pt x="246523" y="3684896"/>
                </a:cubicBezTo>
                <a:cubicBezTo>
                  <a:pt x="259405" y="3661708"/>
                  <a:pt x="273407" y="3639151"/>
                  <a:pt x="287466" y="3616657"/>
                </a:cubicBezTo>
                <a:cubicBezTo>
                  <a:pt x="296159" y="3602748"/>
                  <a:pt x="307426" y="3590385"/>
                  <a:pt x="314762" y="3575714"/>
                </a:cubicBezTo>
                <a:cubicBezTo>
                  <a:pt x="325718" y="3553802"/>
                  <a:pt x="331102" y="3529387"/>
                  <a:pt x="342058" y="3507475"/>
                </a:cubicBezTo>
                <a:cubicBezTo>
                  <a:pt x="349393" y="3492804"/>
                  <a:pt x="362018" y="3481203"/>
                  <a:pt x="369353" y="3466532"/>
                </a:cubicBezTo>
                <a:cubicBezTo>
                  <a:pt x="384440" y="3436359"/>
                  <a:pt x="383001" y="3435204"/>
                  <a:pt x="383001" y="3411941"/>
                </a:cubicBez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27ACF4-20DA-4BE0-9F1C-C7F912B639C0}"/>
              </a:ext>
            </a:extLst>
          </p:cNvPr>
          <p:cNvSpPr/>
          <p:nvPr/>
        </p:nvSpPr>
        <p:spPr>
          <a:xfrm>
            <a:off x="691098" y="2853767"/>
            <a:ext cx="5343525" cy="1855316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 err="1"/>
              <a:t>PoC</a:t>
            </a:r>
            <a:r>
              <a:rPr lang="hr-HR" dirty="0"/>
              <a:t> projekti tvrtke Sedam IT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/>
              <a:t>Ključ uspješne prijave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/>
              <a:t>Zašto mi volimo </a:t>
            </a:r>
            <a:r>
              <a:rPr lang="hr-HR" dirty="0" err="1"/>
              <a:t>Poc</a:t>
            </a:r>
            <a:r>
              <a:rPr lang="hr-HR" dirty="0"/>
              <a:t>?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hr-HR" dirty="0"/>
              <a:t>Zašto Tehnološki park Varaždin?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EC195F-E95A-49DF-BED3-B807D5EF47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4319" y="1381273"/>
            <a:ext cx="2702463" cy="502236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C483D34-8B5B-4F42-A933-D0FC7A360A3E}"/>
              </a:ext>
            </a:extLst>
          </p:cNvPr>
          <p:cNvSpPr/>
          <p:nvPr/>
        </p:nvSpPr>
        <p:spPr>
          <a:xfrm>
            <a:off x="5375019" y="3248174"/>
            <a:ext cx="5343525" cy="75469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GB" sz="3200" b="1" dirty="0">
                <a:latin typeface="Calibri" panose="020F0502020204030204" pitchFamily="34" charset="0"/>
                <a:cs typeface="Calibri" panose="020F0502020204030204" pitchFamily="34" charset="0"/>
              </a:rPr>
              <a:t>15 MINUTA</a:t>
            </a:r>
            <a:endParaRPr lang="hr-HR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73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D8ED-F768-441E-91D3-50914A12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94" y="723484"/>
            <a:ext cx="9740514" cy="448989"/>
          </a:xfrm>
        </p:spPr>
        <p:txBody>
          <a:bodyPr/>
          <a:lstStyle/>
          <a:p>
            <a:pPr lvl="0"/>
            <a:r>
              <a:rPr lang="hr-HR" sz="3200" dirty="0" err="1"/>
              <a:t>PoC</a:t>
            </a:r>
            <a:r>
              <a:rPr lang="hr-HR" sz="3200" dirty="0"/>
              <a:t> projekti tvrtke Sedam IT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AF5D-0629-4BA4-AD8B-D65FC376B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95358" y="7036511"/>
            <a:ext cx="370922" cy="396908"/>
          </a:xfrm>
        </p:spPr>
        <p:txBody>
          <a:bodyPr/>
          <a:lstStyle/>
          <a:p>
            <a:fld id="{33830A2C-4649-4774-876A-F2A21A5A88B1}" type="slidenum">
              <a:rPr lang="en-US" smtClean="0">
                <a:solidFill>
                  <a:schemeClr val="tx2"/>
                </a:solidFill>
              </a:rPr>
              <a:pPr/>
              <a:t>3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BECD2F-4291-43EA-AF00-3526FE77AF49}"/>
              </a:ext>
            </a:extLst>
          </p:cNvPr>
          <p:cNvSpPr/>
          <p:nvPr/>
        </p:nvSpPr>
        <p:spPr>
          <a:xfrm>
            <a:off x="0" y="0"/>
            <a:ext cx="10688638" cy="7562850"/>
          </a:xfrm>
          <a:prstGeom prst="rect">
            <a:avLst/>
          </a:prstGeom>
          <a:noFill/>
          <a:ln w="57150">
            <a:solidFill>
              <a:srgbClr val="FF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DA8DEFE-14DF-4A14-AC18-D39EAE38E8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85" t="33785" r="15136" b="37815"/>
          <a:stretch/>
        </p:blipFill>
        <p:spPr>
          <a:xfrm>
            <a:off x="9087288" y="492881"/>
            <a:ext cx="1117162" cy="265814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B3403A83-12E8-45DD-8F40-E3272359F388}"/>
              </a:ext>
            </a:extLst>
          </p:cNvPr>
          <p:cNvSpPr/>
          <p:nvPr/>
        </p:nvSpPr>
        <p:spPr>
          <a:xfrm>
            <a:off x="498475" y="3453668"/>
            <a:ext cx="3776662" cy="3582843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7200" b="1" dirty="0">
                <a:solidFill>
                  <a:srgbClr val="FF3838"/>
                </a:solidFill>
              </a:rPr>
              <a:t>5/6</a:t>
            </a:r>
            <a:r>
              <a:rPr lang="en-GB" sz="72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hr-HR" sz="1400" dirty="0">
                <a:solidFill>
                  <a:schemeClr val="tx1"/>
                </a:solidFill>
              </a:rPr>
              <a:t>prijavljenih projekata ostvarilo je </a:t>
            </a:r>
            <a:r>
              <a:rPr lang="hr-HR" sz="1400" dirty="0" err="1">
                <a:solidFill>
                  <a:schemeClr val="tx1"/>
                </a:solidFill>
              </a:rPr>
              <a:t>pr</a:t>
            </a:r>
            <a:r>
              <a:rPr lang="en-GB" sz="1400" dirty="0">
                <a:solidFill>
                  <a:schemeClr val="tx1"/>
                </a:solidFill>
              </a:rPr>
              <a:t>a</a:t>
            </a:r>
            <a:r>
              <a:rPr lang="hr-HR" sz="1400" dirty="0">
                <a:solidFill>
                  <a:schemeClr val="tx1"/>
                </a:solidFill>
              </a:rPr>
              <a:t>vo na </a:t>
            </a:r>
            <a:r>
              <a:rPr lang="hr-HR" sz="1400" dirty="0">
                <a:solidFill>
                  <a:schemeClr val="tx1"/>
                </a:solidFill>
                <a:latin typeface="Calibri Light (Body)"/>
              </a:rPr>
              <a:t>dodjelu državnih potpora </a:t>
            </a:r>
            <a:endParaRPr lang="hr-HR" sz="1400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A68B78-C9B7-4A0E-AA1C-73A066099F79}"/>
              </a:ext>
            </a:extLst>
          </p:cNvPr>
          <p:cNvSpPr/>
          <p:nvPr/>
        </p:nvSpPr>
        <p:spPr>
          <a:xfrm>
            <a:off x="5056188" y="4207364"/>
            <a:ext cx="513397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Provjera mogućnosti korištenja tehnologije grafa znanja kreiranog dubokim učenjem za izvedbu mehanizama adaptivnog učenja</a:t>
            </a:r>
          </a:p>
          <a:p>
            <a:pPr marL="342900" indent="-342900"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Novi koncept upravljanja kripto automatima</a:t>
            </a:r>
          </a:p>
          <a:p>
            <a:pPr marL="342900" indent="-342900"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Korištenje Blockchain tehnologije u upravljanju terminalima u mreži</a:t>
            </a:r>
          </a:p>
          <a:p>
            <a:pPr marL="342900" indent="-342900"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Mogućnost automatizirane detekcije emocija iz rukopisa</a:t>
            </a:r>
            <a:endParaRPr lang="en-GB" sz="1400" dirty="0"/>
          </a:p>
          <a:p>
            <a:pPr marL="342900" indent="-342900"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Automatizirana prilagodba web stranice specifičnostima korisnika – prema </a:t>
            </a:r>
            <a:r>
              <a:rPr lang="hr-HR" sz="1400" dirty="0" err="1"/>
              <a:t>geo</a:t>
            </a:r>
            <a:r>
              <a:rPr lang="en-GB" sz="1400" dirty="0" err="1"/>
              <a:t>grafskoj</a:t>
            </a:r>
            <a:r>
              <a:rPr lang="hr-HR" sz="1400" dirty="0"/>
              <a:t> lokaciji i navikama</a:t>
            </a:r>
            <a:endParaRPr lang="en-GB" sz="1400" dirty="0"/>
          </a:p>
          <a:p>
            <a:pPr marL="342900" indent="-342900"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SDN preklopnik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3BD9BD7-D793-4754-9123-633C98F59F4E}"/>
              </a:ext>
            </a:extLst>
          </p:cNvPr>
          <p:cNvSpPr/>
          <p:nvPr/>
        </p:nvSpPr>
        <p:spPr>
          <a:xfrm>
            <a:off x="346894" y="1610086"/>
            <a:ext cx="9740514" cy="167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Provjera </a:t>
            </a:r>
            <a:r>
              <a:rPr lang="hr-HR" sz="1400" dirty="0">
                <a:latin typeface="Calibri Light (Body)"/>
              </a:rPr>
              <a:t>inovativnog koncepta – </a:t>
            </a:r>
            <a:r>
              <a:rPr lang="hr-HR" sz="1400" dirty="0" err="1">
                <a:latin typeface="Calibri Light (Body)"/>
              </a:rPr>
              <a:t>PoC</a:t>
            </a:r>
            <a:r>
              <a:rPr lang="hr-HR" sz="1400" dirty="0">
                <a:latin typeface="Calibri Light (Body)"/>
              </a:rPr>
              <a:t> podržava tehnološko istraživanje nakon već provedenog tržišnog istraživanja</a:t>
            </a:r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>
                <a:latin typeface="Calibri Light (Body)"/>
              </a:rPr>
              <a:t>Obzirom da je razina inovativnosti uvijek teško mjerljiva jer ne dolazi bez doze subjekti</a:t>
            </a:r>
            <a:r>
              <a:rPr lang="en-GB" sz="1400" dirty="0">
                <a:latin typeface="Calibri Light (Body)"/>
              </a:rPr>
              <a:t>v</a:t>
            </a:r>
            <a:r>
              <a:rPr lang="hr-HR" sz="1400" dirty="0" err="1">
                <a:latin typeface="Calibri Light (Body)"/>
              </a:rPr>
              <a:t>nosti</a:t>
            </a:r>
            <a:r>
              <a:rPr lang="hr-HR" sz="1400" dirty="0">
                <a:latin typeface="Calibri Light (Body)"/>
              </a:rPr>
              <a:t>, važno je naglasiti kako nije važno imati samo nove tehnologije u primjeni, već postojeće tehnologije</a:t>
            </a:r>
            <a:r>
              <a:rPr lang="en-GB" sz="1400" dirty="0">
                <a:latin typeface="Calibri Light (Body)"/>
              </a:rPr>
              <a:t> </a:t>
            </a:r>
            <a:r>
              <a:rPr lang="hr-HR" sz="1400" dirty="0">
                <a:latin typeface="Calibri Light (Body)"/>
              </a:rPr>
              <a:t>primijeniti na potpuno novi način</a:t>
            </a:r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Iako su uvjeti natječaja dozvoljavali, jedna tvrtka će teško dobiti financiranje dva projekta iz istog poziva obzirom da interes za natječaj kroz godine raste </a:t>
            </a:r>
          </a:p>
        </p:txBody>
      </p:sp>
    </p:spTree>
    <p:extLst>
      <p:ext uri="{BB962C8B-B14F-4D97-AF65-F5344CB8AC3E}">
        <p14:creationId xmlns:p14="http://schemas.microsoft.com/office/powerpoint/2010/main" val="344316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25,896 Success Key Cliparts, Stock Vector and Royalty Free Success Key  Illustrations">
            <a:extLst>
              <a:ext uri="{FF2B5EF4-FFF2-40B4-BE49-F238E27FC236}">
                <a16:creationId xmlns:a16="http://schemas.microsoft.com/office/drawing/2014/main" id="{FC128292-0D75-406F-B8AE-0E9255711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0030" y="3276600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08D8ED-F768-441E-91D3-50914A12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94" y="723484"/>
            <a:ext cx="9740514" cy="448989"/>
          </a:xfrm>
        </p:spPr>
        <p:txBody>
          <a:bodyPr/>
          <a:lstStyle/>
          <a:p>
            <a:pPr lvl="0"/>
            <a:r>
              <a:rPr lang="hr-HR" sz="3200" dirty="0"/>
              <a:t>Ključ uspješne prijave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AF5D-0629-4BA4-AD8B-D65FC376B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95358" y="7036511"/>
            <a:ext cx="370922" cy="396908"/>
          </a:xfrm>
        </p:spPr>
        <p:txBody>
          <a:bodyPr/>
          <a:lstStyle/>
          <a:p>
            <a:fld id="{33830A2C-4649-4774-876A-F2A21A5A88B1}" type="slidenum">
              <a:rPr lang="en-US" smtClean="0">
                <a:solidFill>
                  <a:schemeClr val="tx2"/>
                </a:solidFill>
              </a:rPr>
              <a:pPr/>
              <a:t>4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BECD2F-4291-43EA-AF00-3526FE77AF49}"/>
              </a:ext>
            </a:extLst>
          </p:cNvPr>
          <p:cNvSpPr/>
          <p:nvPr/>
        </p:nvSpPr>
        <p:spPr>
          <a:xfrm>
            <a:off x="0" y="0"/>
            <a:ext cx="10688638" cy="7562850"/>
          </a:xfrm>
          <a:prstGeom prst="rect">
            <a:avLst/>
          </a:prstGeom>
          <a:noFill/>
          <a:ln w="57150">
            <a:solidFill>
              <a:srgbClr val="FF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DA8DEFE-14DF-4A14-AC18-D39EAE38E87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7785" t="33785" r="15136" b="37815"/>
          <a:stretch/>
        </p:blipFill>
        <p:spPr>
          <a:xfrm>
            <a:off x="9087288" y="492881"/>
            <a:ext cx="1117162" cy="2658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3BD9BD7-D793-4754-9123-633C98F59F4E}"/>
              </a:ext>
            </a:extLst>
          </p:cNvPr>
          <p:cNvSpPr/>
          <p:nvPr/>
        </p:nvSpPr>
        <p:spPr>
          <a:xfrm>
            <a:off x="346894" y="1352870"/>
            <a:ext cx="9740514" cy="5783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b="1" dirty="0">
                <a:latin typeface="Calibri" panose="020F0502020204030204" pitchFamily="34" charset="0"/>
                <a:cs typeface="Calibri" panose="020F0502020204030204" pitchFamily="34" charset="0"/>
              </a:rPr>
              <a:t>Svaka prijava počinje idejom</a:t>
            </a:r>
            <a:r>
              <a:rPr lang="hr-HR" sz="1400" dirty="0"/>
              <a:t>. No, važno je razlikovati inovativnost tehnologije (primjerice </a:t>
            </a:r>
            <a:r>
              <a:rPr lang="hr-HR" sz="1400" dirty="0" err="1"/>
              <a:t>blockchain</a:t>
            </a:r>
            <a:r>
              <a:rPr lang="hr-HR" sz="1400" dirty="0"/>
              <a:t>) ili tehnološkog rješenja (primjerice SoftPOS), od inovativne primjene rješenja u rješavanju specifičnog (možda i poznatog) problema</a:t>
            </a:r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b="1" dirty="0">
                <a:latin typeface="Calibri" panose="020F0502020204030204" pitchFamily="34" charset="0"/>
                <a:cs typeface="Calibri" panose="020F0502020204030204" pitchFamily="34" charset="0"/>
              </a:rPr>
              <a:t>Mišljenje može ali i ne mora biti jednako činjenicama </a:t>
            </a:r>
            <a:r>
              <a:rPr lang="hr-HR" sz="1400" dirty="0"/>
              <a:t>– stoga je ključan dio prijave kvalitetno istraživanje zasnovano na relevantnim izvorima (znanstveni članci i časopisi iz domene)</a:t>
            </a:r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b="1" dirty="0">
                <a:latin typeface="Calibri" panose="020F0502020204030204" pitchFamily="34" charset="0"/>
                <a:cs typeface="Calibri" panose="020F0502020204030204" pitchFamily="34" charset="0"/>
              </a:rPr>
              <a:t>Primjena inovativnog koncepta</a:t>
            </a:r>
            <a:r>
              <a:rPr lang="hr-HR" sz="1400" dirty="0"/>
              <a:t>, dodatno, treba stvoriti novu vrijednost za korisnike, slijedom čega ne može biti zanemarena u pisanju prijave</a:t>
            </a:r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Iako je namjera dodjele sredstava , uspješno dokazivanje inovativnog koncepta </a:t>
            </a:r>
            <a:r>
              <a:rPr lang="en-GB" sz="1400" dirty="0" err="1"/>
              <a:t>i</a:t>
            </a:r>
            <a:r>
              <a:rPr lang="hr-HR" sz="1400" dirty="0"/>
              <a:t> njegova komercijalizacija, </a:t>
            </a:r>
          </a:p>
          <a:p>
            <a:pPr>
              <a:lnSpc>
                <a:spcPct val="150000"/>
              </a:lnSpc>
              <a:buClr>
                <a:srgbClr val="FF3838"/>
              </a:buClr>
            </a:pPr>
            <a:r>
              <a:rPr lang="hr-HR" sz="1400" dirty="0"/>
              <a:t>         projektne aktivnosti mogu dovesti </a:t>
            </a:r>
            <a:r>
              <a:rPr lang="en-GB" sz="1400" dirty="0" err="1"/>
              <a:t>i</a:t>
            </a:r>
            <a:r>
              <a:rPr lang="hr-HR" sz="1400" dirty="0"/>
              <a:t> do različitih zaključaka: neizvedivosti, neisplativosti,</a:t>
            </a:r>
          </a:p>
          <a:p>
            <a:pPr>
              <a:lnSpc>
                <a:spcPct val="150000"/>
              </a:lnSpc>
              <a:buClr>
                <a:srgbClr val="FF3838"/>
              </a:buClr>
            </a:pPr>
            <a:r>
              <a:rPr lang="hr-HR" sz="1400" dirty="0"/>
              <a:t>         nepredviđene kompleksnosti … ali i</a:t>
            </a:r>
            <a:r>
              <a:rPr lang="en-GB" sz="1400" dirty="0"/>
              <a:t> do </a:t>
            </a:r>
            <a:r>
              <a:rPr lang="en-GB" sz="1400" dirty="0" err="1"/>
              <a:t>novih</a:t>
            </a:r>
            <a:r>
              <a:rPr lang="en-GB" sz="1400" dirty="0"/>
              <a:t> </a:t>
            </a:r>
            <a:r>
              <a:rPr lang="en-GB" sz="1400" dirty="0" err="1"/>
              <a:t>ideja</a:t>
            </a:r>
            <a:r>
              <a:rPr lang="en-GB" sz="1400" dirty="0"/>
              <a:t> o </a:t>
            </a:r>
            <a:r>
              <a:rPr lang="en-GB" sz="1400" dirty="0" err="1"/>
              <a:t>primjeni</a:t>
            </a:r>
            <a:r>
              <a:rPr lang="en-GB" sz="1400" dirty="0"/>
              <a:t>. </a:t>
            </a:r>
          </a:p>
          <a:p>
            <a:pPr>
              <a:lnSpc>
                <a:spcPct val="150000"/>
              </a:lnSpc>
              <a:buClr>
                <a:srgbClr val="FF3838"/>
              </a:buClr>
            </a:pPr>
            <a:endParaRPr lang="en-GB" sz="1400" dirty="0"/>
          </a:p>
          <a:p>
            <a:pPr>
              <a:lnSpc>
                <a:spcPct val="150000"/>
              </a:lnSpc>
              <a:buClr>
                <a:srgbClr val="FF3838"/>
              </a:buClr>
            </a:pPr>
            <a:endParaRPr lang="en-GB" sz="1400" dirty="0"/>
          </a:p>
          <a:p>
            <a:pPr>
              <a:lnSpc>
                <a:spcPct val="150000"/>
              </a:lnSpc>
              <a:buClr>
                <a:srgbClr val="FF3838"/>
              </a:buClr>
            </a:pPr>
            <a:endParaRPr lang="en-GB" sz="1400" dirty="0"/>
          </a:p>
          <a:p>
            <a:pPr>
              <a:lnSpc>
                <a:spcPct val="150000"/>
              </a:lnSpc>
              <a:buClr>
                <a:srgbClr val="FF3838"/>
              </a:buClr>
            </a:pPr>
            <a:r>
              <a:rPr lang="en-GB" sz="1400" dirty="0">
                <a:solidFill>
                  <a:srgbClr val="FF3838"/>
                </a:solidFill>
              </a:rPr>
              <a:t>OSVNOVNI KRITEIJ USPJEŠNOSTI PRIJAVE</a:t>
            </a:r>
          </a:p>
          <a:p>
            <a:pPr>
              <a:lnSpc>
                <a:spcPct val="150000"/>
              </a:lnSpc>
              <a:buClr>
                <a:srgbClr val="FF3838"/>
              </a:buClr>
            </a:pPr>
            <a:r>
              <a:rPr lang="hr-HR" sz="2400" dirty="0"/>
              <a:t>Jednostavnost</a:t>
            </a:r>
            <a:r>
              <a:rPr lang="en-GB" sz="2400" dirty="0"/>
              <a:t> </a:t>
            </a:r>
            <a:r>
              <a:rPr lang="en-GB" sz="2400" dirty="0" err="1"/>
              <a:t>opisa</a:t>
            </a:r>
            <a:r>
              <a:rPr lang="en-GB" sz="2400" dirty="0"/>
              <a:t> </a:t>
            </a:r>
            <a:r>
              <a:rPr lang="en-GB" sz="2400" dirty="0" err="1"/>
              <a:t>potkripljena</a:t>
            </a:r>
            <a:r>
              <a:rPr lang="en-GB" sz="2400" dirty="0"/>
              <a:t> </a:t>
            </a:r>
            <a:r>
              <a:rPr lang="en-GB" sz="2400" dirty="0" err="1"/>
              <a:t>činjenicama</a:t>
            </a:r>
            <a:r>
              <a:rPr lang="en-GB" sz="2400" dirty="0"/>
              <a:t>.</a:t>
            </a:r>
            <a:endParaRPr lang="hr-HR" sz="1400" dirty="0"/>
          </a:p>
          <a:p>
            <a:pPr>
              <a:lnSpc>
                <a:spcPct val="150000"/>
              </a:lnSpc>
              <a:buClr>
                <a:srgbClr val="FF3838"/>
              </a:buClr>
            </a:pPr>
            <a:r>
              <a:rPr lang="hr-HR" sz="1400" dirty="0"/>
              <a:t>         </a:t>
            </a:r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endParaRPr lang="hr-HR" sz="1400" dirty="0"/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endParaRPr lang="hr-HR" sz="1400" dirty="0"/>
          </a:p>
        </p:txBody>
      </p:sp>
    </p:spTree>
    <p:extLst>
      <p:ext uri="{BB962C8B-B14F-4D97-AF65-F5344CB8AC3E}">
        <p14:creationId xmlns:p14="http://schemas.microsoft.com/office/powerpoint/2010/main" val="2431613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D8ED-F768-441E-91D3-50914A12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94" y="723484"/>
            <a:ext cx="9740514" cy="448989"/>
          </a:xfrm>
        </p:spPr>
        <p:txBody>
          <a:bodyPr/>
          <a:lstStyle/>
          <a:p>
            <a:pPr lvl="0"/>
            <a:r>
              <a:rPr lang="hr-HR" sz="3200" dirty="0"/>
              <a:t>Zašto mi volimo Po</a:t>
            </a:r>
            <a:r>
              <a:rPr lang="en-GB" sz="3200" dirty="0"/>
              <a:t>C</a:t>
            </a:r>
            <a:r>
              <a:rPr lang="hr-HR" sz="3200" dirty="0"/>
              <a:t>?</a:t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AF5D-0629-4BA4-AD8B-D65FC376B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95358" y="7036511"/>
            <a:ext cx="370922" cy="396908"/>
          </a:xfrm>
        </p:spPr>
        <p:txBody>
          <a:bodyPr/>
          <a:lstStyle/>
          <a:p>
            <a:fld id="{33830A2C-4649-4774-876A-F2A21A5A88B1}" type="slidenum">
              <a:rPr lang="en-US" smtClean="0">
                <a:solidFill>
                  <a:schemeClr val="tx2"/>
                </a:solidFill>
              </a:rPr>
              <a:pPr/>
              <a:t>5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BECD2F-4291-43EA-AF00-3526FE77AF49}"/>
              </a:ext>
            </a:extLst>
          </p:cNvPr>
          <p:cNvSpPr/>
          <p:nvPr/>
        </p:nvSpPr>
        <p:spPr>
          <a:xfrm>
            <a:off x="0" y="0"/>
            <a:ext cx="10688638" cy="7562850"/>
          </a:xfrm>
          <a:prstGeom prst="rect">
            <a:avLst/>
          </a:prstGeom>
          <a:noFill/>
          <a:ln w="57150">
            <a:solidFill>
              <a:srgbClr val="FF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DA8DEFE-14DF-4A14-AC18-D39EAE38E8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85" t="33785" r="15136" b="37815"/>
          <a:stretch/>
        </p:blipFill>
        <p:spPr>
          <a:xfrm>
            <a:off x="9087288" y="492881"/>
            <a:ext cx="1117162" cy="2658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3BD9BD7-D793-4754-9123-633C98F59F4E}"/>
              </a:ext>
            </a:extLst>
          </p:cNvPr>
          <p:cNvSpPr/>
          <p:nvPr/>
        </p:nvSpPr>
        <p:spPr>
          <a:xfrm>
            <a:off x="346894" y="1403396"/>
            <a:ext cx="3977455" cy="2321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Iako naši zaposlenici  kroz rad, dobiju pregršt ideja o tome što bi smo mogli, trebali raditi bolje ili efikasnije, nije uvijek moguće izdvojiti i vrijeme i sredstva tvrtke, kako bi smo testirali izvedivost tih ideja </a:t>
            </a:r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endParaRPr lang="hr-HR" sz="1400" dirty="0"/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endParaRPr lang="hr-HR" sz="14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17F96AE-520F-4C92-8B45-248949BFF0F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grayscl/>
          </a:blip>
          <a:srcRect t="58565"/>
          <a:stretch/>
        </p:blipFill>
        <p:spPr>
          <a:xfrm>
            <a:off x="3063081" y="3076202"/>
            <a:ext cx="4562475" cy="2368004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730A577E-167A-44E8-915E-3CB4AD46034A}"/>
              </a:ext>
            </a:extLst>
          </p:cNvPr>
          <p:cNvSpPr/>
          <p:nvPr/>
        </p:nvSpPr>
        <p:spPr>
          <a:xfrm>
            <a:off x="346895" y="5650770"/>
            <a:ext cx="3748856" cy="135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Osim toga, proces istraživanja </a:t>
            </a:r>
            <a:r>
              <a:rPr lang="en-GB" sz="1400" dirty="0" err="1"/>
              <a:t>i</a:t>
            </a:r>
            <a:r>
              <a:rPr lang="hr-HR" sz="1400" dirty="0"/>
              <a:t> učenja o postojećim rješenjima I njihovoj primjeni na tržištima, učenje je samo po sebi koja stvara nova znanja i kompetencije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18C8C93-175C-4FC2-9EE6-C009C1F58082}"/>
              </a:ext>
            </a:extLst>
          </p:cNvPr>
          <p:cNvSpPr/>
          <p:nvPr/>
        </p:nvSpPr>
        <p:spPr>
          <a:xfrm>
            <a:off x="6330614" y="1403396"/>
            <a:ext cx="3748856" cy="135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Ipak samo jedna kvalitetna, može tvrtku dovesti do eksponencijalnog rasta – prvo u konkurentnosti, potom u tehnologiji a onda </a:t>
            </a:r>
            <a:r>
              <a:rPr lang="en-GB" sz="1400" dirty="0" err="1"/>
              <a:t>i</a:t>
            </a:r>
            <a:r>
              <a:rPr lang="hr-HR" sz="1400" dirty="0"/>
              <a:t> prihodima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0D9C06-2D9B-4851-9AD0-AC259FEFA33A}"/>
              </a:ext>
            </a:extLst>
          </p:cNvPr>
          <p:cNvSpPr/>
          <p:nvPr/>
        </p:nvSpPr>
        <p:spPr>
          <a:xfrm>
            <a:off x="6588355" y="5765424"/>
            <a:ext cx="3748856" cy="102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I naravno… sufinanciran projekt osim novih rješenja u portfelju, vodi </a:t>
            </a:r>
            <a:r>
              <a:rPr lang="en-GB" sz="1400" dirty="0" err="1"/>
              <a:t>i</a:t>
            </a:r>
            <a:r>
              <a:rPr lang="hr-HR" sz="1400" dirty="0"/>
              <a:t> ka unaprjeđenju postojećih primjenom novostvorenih znanja</a:t>
            </a:r>
          </a:p>
        </p:txBody>
      </p:sp>
    </p:spTree>
    <p:extLst>
      <p:ext uri="{BB962C8B-B14F-4D97-AF65-F5344CB8AC3E}">
        <p14:creationId xmlns:p14="http://schemas.microsoft.com/office/powerpoint/2010/main" val="27971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8D8ED-F768-441E-91D3-50914A127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94" y="655533"/>
            <a:ext cx="9740514" cy="448989"/>
          </a:xfrm>
        </p:spPr>
        <p:txBody>
          <a:bodyPr/>
          <a:lstStyle/>
          <a:p>
            <a:r>
              <a:rPr lang="hr-HR" sz="3200" dirty="0"/>
              <a:t>Zašto Tehnološki park Varaždin?</a:t>
            </a:r>
            <a:br>
              <a:rPr lang="hr-HR" sz="3200" dirty="0"/>
            </a:br>
            <a:endParaRPr lang="hr-HR" sz="32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98AF5D-0629-4BA4-AD8B-D65FC376B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95358" y="7036511"/>
            <a:ext cx="370922" cy="396908"/>
          </a:xfrm>
        </p:spPr>
        <p:txBody>
          <a:bodyPr/>
          <a:lstStyle/>
          <a:p>
            <a:fld id="{33830A2C-4649-4774-876A-F2A21A5A88B1}" type="slidenum">
              <a:rPr lang="en-US" smtClean="0">
                <a:solidFill>
                  <a:schemeClr val="tx2"/>
                </a:solidFill>
              </a:rPr>
              <a:pPr/>
              <a:t>6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3BECD2F-4291-43EA-AF00-3526FE77AF49}"/>
              </a:ext>
            </a:extLst>
          </p:cNvPr>
          <p:cNvSpPr/>
          <p:nvPr/>
        </p:nvSpPr>
        <p:spPr>
          <a:xfrm>
            <a:off x="0" y="0"/>
            <a:ext cx="10688638" cy="7562850"/>
          </a:xfrm>
          <a:prstGeom prst="rect">
            <a:avLst/>
          </a:prstGeom>
          <a:noFill/>
          <a:ln w="57150">
            <a:solidFill>
              <a:srgbClr val="FF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DA8DEFE-14DF-4A14-AC18-D39EAE38E8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85" t="33785" r="15136" b="37815"/>
          <a:stretch/>
        </p:blipFill>
        <p:spPr>
          <a:xfrm>
            <a:off x="9087288" y="492881"/>
            <a:ext cx="1117162" cy="26581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B3BD9BD7-D793-4754-9123-633C98F59F4E}"/>
              </a:ext>
            </a:extLst>
          </p:cNvPr>
          <p:cNvSpPr/>
          <p:nvPr/>
        </p:nvSpPr>
        <p:spPr>
          <a:xfrm>
            <a:off x="229852" y="1097513"/>
            <a:ext cx="5758631" cy="93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2400" dirty="0">
                <a:solidFill>
                  <a:srgbClr val="FF3838"/>
                </a:solidFill>
              </a:rPr>
              <a:t>Zbog gotovo svega navedenog!</a:t>
            </a:r>
            <a:endParaRPr lang="hr-HR" sz="1400" dirty="0"/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endParaRPr lang="hr-HR" sz="1400" dirty="0"/>
          </a:p>
        </p:txBody>
      </p:sp>
      <p:pic>
        <p:nvPicPr>
          <p:cNvPr id="2050" name="Picture 2" descr="study group Icon - Free PNG &amp; SVG 409803 - Noun Project">
            <a:extLst>
              <a:ext uri="{FF2B5EF4-FFF2-40B4-BE49-F238E27FC236}">
                <a16:creationId xmlns:a16="http://schemas.microsoft.com/office/drawing/2014/main" id="{2711F27C-3E7D-4946-8BED-521060324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47" y="4097252"/>
            <a:ext cx="2938027" cy="2938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ABD53EF-0057-410A-97E3-C85A72321449}"/>
              </a:ext>
            </a:extLst>
          </p:cNvPr>
          <p:cNvSpPr/>
          <p:nvPr/>
        </p:nvSpPr>
        <p:spPr>
          <a:xfrm>
            <a:off x="229852" y="1846046"/>
            <a:ext cx="5323223" cy="296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b="1" dirty="0"/>
              <a:t>Ispitivanje i propitivanje inovativnosti </a:t>
            </a:r>
            <a:r>
              <a:rPr lang="hr-HR" sz="1400" dirty="0"/>
              <a:t>projektnog prijedloga</a:t>
            </a:r>
          </a:p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b="1" dirty="0"/>
              <a:t>Znanja i iskustava </a:t>
            </a:r>
            <a:r>
              <a:rPr lang="hr-HR" sz="1400" dirty="0"/>
              <a:t>koja su prikupljena kroz rad, a koja mogu dati potpuno drugačije informacije o tržištu no što su dostupna “online”</a:t>
            </a:r>
          </a:p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b="1" dirty="0"/>
              <a:t>Provjere jasnoće projektnog prijedloga </a:t>
            </a:r>
            <a:r>
              <a:rPr lang="hr-HR" sz="1400" dirty="0"/>
              <a:t>kao i vrijednosti koja se projektom nastoji izgraditi</a:t>
            </a:r>
          </a:p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b="1" dirty="0"/>
              <a:t>Pristupačnost i pouzdanost</a:t>
            </a:r>
            <a:r>
              <a:rPr lang="hr-HR" sz="1400" dirty="0"/>
              <a:t> u namjeri da projektni prijedlog bude kvalitetan</a:t>
            </a:r>
          </a:p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endParaRPr lang="hr-HR" sz="1400" dirty="0"/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endParaRPr lang="hr-HR" sz="1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D04AF97-1C71-4005-B888-818E436D1703}"/>
              </a:ext>
            </a:extLst>
          </p:cNvPr>
          <p:cNvSpPr/>
          <p:nvPr/>
        </p:nvSpPr>
        <p:spPr>
          <a:xfrm>
            <a:off x="4572243" y="4793561"/>
            <a:ext cx="5847098" cy="1997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Pravovremenost u provođenju svih aktivnosti u provedbi</a:t>
            </a:r>
          </a:p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Praćenje napretka tijekom projekta i pomoć pri komunikaciji I tumačenju zahtjeva</a:t>
            </a:r>
          </a:p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Povrtna informacija</a:t>
            </a:r>
          </a:p>
          <a:p>
            <a:pPr marL="285750" indent="-28575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r>
              <a:rPr lang="hr-HR" sz="1400" dirty="0"/>
              <a:t>Dugogodišnja suradnja</a:t>
            </a:r>
          </a:p>
          <a:p>
            <a:pPr marL="342900" indent="-342900">
              <a:lnSpc>
                <a:spcPct val="150000"/>
              </a:lnSpc>
              <a:buClr>
                <a:srgbClr val="FF3838"/>
              </a:buClr>
              <a:buFont typeface="Times New Roman" panose="02020603050405020304" pitchFamily="18" charset="0"/>
              <a:buChar char="►"/>
            </a:pPr>
            <a:endParaRPr lang="hr-HR" sz="1400" dirty="0"/>
          </a:p>
        </p:txBody>
      </p:sp>
      <p:pic>
        <p:nvPicPr>
          <p:cNvPr id="2054" name="Picture 6" descr="Handshake-icon - Oldridge Accounting Professional Corporation">
            <a:extLst>
              <a:ext uri="{FF2B5EF4-FFF2-40B4-BE49-F238E27FC236}">
                <a16:creationId xmlns:a16="http://schemas.microsoft.com/office/drawing/2014/main" id="{E6895528-4C74-44B5-B082-7CFA5BBDA01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60" b="17969"/>
          <a:stretch/>
        </p:blipFill>
        <p:spPr bwMode="auto">
          <a:xfrm>
            <a:off x="6496049" y="1973784"/>
            <a:ext cx="2368983" cy="1607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857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>
            <a:extLst>
              <a:ext uri="{FF2B5EF4-FFF2-40B4-BE49-F238E27FC236}">
                <a16:creationId xmlns:a16="http://schemas.microsoft.com/office/drawing/2014/main" id="{F40AB4A0-5C96-472A-B39B-97A86F60D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86327"/>
            <a:ext cx="5185611" cy="2092881"/>
          </a:xfrm>
          <a:prstGeom prst="rect">
            <a:avLst/>
          </a:prstGeom>
          <a:solidFill>
            <a:srgbClr val="FF3838"/>
          </a:solidFill>
          <a:ln>
            <a:solidFill>
              <a:srgbClr val="FF3838"/>
            </a:solidFill>
          </a:ln>
        </p:spPr>
        <p:txBody>
          <a:bodyPr wrap="square">
            <a:spAutoFit/>
          </a:bodyPr>
          <a:lstStyle>
            <a:defPPr>
              <a:defRPr lang="de-DE"/>
            </a:defPPr>
            <a:lvl1pPr algn="ctr">
              <a:defRPr sz="2200" b="1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lvl="1" indent="-285750">
              <a:defRPr sz="2200" b="1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lvl="1"/>
            <a:endParaRPr lang="en-US" altLang="x-none" dirty="0"/>
          </a:p>
          <a:p>
            <a:pPr lvl="1"/>
            <a:r>
              <a:rPr lang="en-US" altLang="x-none" dirty="0" err="1">
                <a:latin typeface="Calibri"/>
                <a:cs typeface="Calibri"/>
              </a:rPr>
              <a:t>Kontakt</a:t>
            </a:r>
            <a:r>
              <a:rPr lang="en-US" altLang="x-none" dirty="0">
                <a:latin typeface="Calibri"/>
                <a:cs typeface="Calibri"/>
              </a:rPr>
              <a:t>: </a:t>
            </a:r>
          </a:p>
          <a:p>
            <a:pPr lvl="1"/>
            <a:endParaRPr lang="en-US" altLang="x-none" dirty="0">
              <a:latin typeface="Calibri"/>
              <a:cs typeface="Calibri"/>
            </a:endParaRPr>
          </a:p>
          <a:p>
            <a:pPr lvl="1"/>
            <a:r>
              <a:rPr lang="en-US" altLang="x-none" sz="1400" b="0" dirty="0">
                <a:latin typeface="+mn-lt"/>
                <a:cs typeface="Calibri"/>
              </a:rPr>
              <a:t>mia.despotovic@sedamit.hr</a:t>
            </a:r>
          </a:p>
          <a:p>
            <a:pPr lvl="1"/>
            <a:r>
              <a:rPr lang="en-US" altLang="x-none" sz="1400" b="0" dirty="0">
                <a:latin typeface="+mn-lt"/>
                <a:cs typeface="Calibri"/>
              </a:rPr>
              <a:t>(+385)95 3729126</a:t>
            </a:r>
          </a:p>
          <a:p>
            <a:pPr lvl="1"/>
            <a:r>
              <a:rPr lang="en-US" altLang="x-none" sz="1400" dirty="0"/>
              <a:t>www.sedamit.hr</a:t>
            </a:r>
          </a:p>
          <a:p>
            <a:endParaRPr lang="en-US" altLang="x-none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22181C-812C-4D93-8163-72CB45FFD6FD}"/>
              </a:ext>
            </a:extLst>
          </p:cNvPr>
          <p:cNvSpPr/>
          <p:nvPr/>
        </p:nvSpPr>
        <p:spPr>
          <a:xfrm>
            <a:off x="0" y="0"/>
            <a:ext cx="10688638" cy="7562850"/>
          </a:xfrm>
          <a:prstGeom prst="rect">
            <a:avLst/>
          </a:prstGeom>
          <a:noFill/>
          <a:ln w="57150">
            <a:solidFill>
              <a:srgbClr val="FF38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BFAB89-7520-41C2-8D28-973066F9597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785" t="33785" r="15136" b="37815"/>
          <a:stretch/>
        </p:blipFill>
        <p:spPr>
          <a:xfrm>
            <a:off x="5744012" y="4866064"/>
            <a:ext cx="4493709" cy="106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22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IMAP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MAP - Roboto">
      <a:majorFont>
        <a:latin typeface="Roboto Medium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ltGray">
        <a:ln w="19050">
          <a:solidFill>
            <a:schemeClr val="bg2"/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vert="horz" wrap="square" lIns="0" tIns="0" rIns="0" bIns="0" rtlCol="0">
        <a:noAutofit/>
      </a:bodyPr>
      <a:lstStyle>
        <a:defPPr marL="0" indent="0">
          <a:buClr>
            <a:schemeClr val="tx2">
              <a:lumMod val="75000"/>
            </a:schemeClr>
          </a:buClr>
          <a:buNone/>
          <a:defRPr sz="1800" dirty="0" err="1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IMAP">
      <a:dk1>
        <a:sysClr val="windowText" lastClr="000000"/>
      </a:dk1>
      <a:lt1>
        <a:sysClr val="window" lastClr="FFFFFF"/>
      </a:lt1>
      <a:dk2>
        <a:srgbClr val="707372"/>
      </a:dk2>
      <a:lt2>
        <a:srgbClr val="B9BEC3"/>
      </a:lt2>
      <a:accent1>
        <a:srgbClr val="707372"/>
      </a:accent1>
      <a:accent2>
        <a:srgbClr val="002D72"/>
      </a:accent2>
      <a:accent3>
        <a:srgbClr val="D9D9D6"/>
      </a:accent3>
      <a:accent4>
        <a:srgbClr val="E0C6AD"/>
      </a:accent4>
      <a:accent5>
        <a:srgbClr val="CEB964"/>
      </a:accent5>
      <a:accent6>
        <a:srgbClr val="816040"/>
      </a:accent6>
      <a:hlink>
        <a:srgbClr val="000000"/>
      </a:hlink>
      <a:folHlink>
        <a:srgbClr val="E5E5E5"/>
      </a:folHlink>
    </a:clrScheme>
    <a:fontScheme name="IMAP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IMAP">
      <a:dk1>
        <a:sysClr val="windowText" lastClr="000000"/>
      </a:dk1>
      <a:lt1>
        <a:sysClr val="window" lastClr="FFFFFF"/>
      </a:lt1>
      <a:dk2>
        <a:srgbClr val="707372"/>
      </a:dk2>
      <a:lt2>
        <a:srgbClr val="B9BEC3"/>
      </a:lt2>
      <a:accent1>
        <a:srgbClr val="707372"/>
      </a:accent1>
      <a:accent2>
        <a:srgbClr val="002D72"/>
      </a:accent2>
      <a:accent3>
        <a:srgbClr val="D9D9D6"/>
      </a:accent3>
      <a:accent4>
        <a:srgbClr val="E0C6AD"/>
      </a:accent4>
      <a:accent5>
        <a:srgbClr val="CEB964"/>
      </a:accent5>
      <a:accent6>
        <a:srgbClr val="816040"/>
      </a:accent6>
      <a:hlink>
        <a:srgbClr val="000000"/>
      </a:hlink>
      <a:folHlink>
        <a:srgbClr val="E5E5E5"/>
      </a:folHlink>
    </a:clrScheme>
    <a:fontScheme name="IMAP">
      <a:majorFont>
        <a:latin typeface="Century Gothic"/>
        <a:ea typeface=""/>
        <a:cs typeface=""/>
      </a:majorFont>
      <a:minorFont>
        <a:latin typeface="Calibri Ligh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109463</TotalTime>
  <Words>552</Words>
  <Application>Microsoft Office PowerPoint</Application>
  <PresentationFormat>Custom</PresentationFormat>
  <Paragraphs>71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7" baseType="lpstr">
      <vt:lpstr>MS PGothic</vt:lpstr>
      <vt:lpstr>Arial</vt:lpstr>
      <vt:lpstr>Calibri</vt:lpstr>
      <vt:lpstr>Calibri Light</vt:lpstr>
      <vt:lpstr>Calibri Light (Body)</vt:lpstr>
      <vt:lpstr>Roboto Medium</vt:lpstr>
      <vt:lpstr>Symbol</vt:lpstr>
      <vt:lpstr>Times New Roman</vt:lpstr>
      <vt:lpstr>Wingdings</vt:lpstr>
      <vt:lpstr>IMAP</vt:lpstr>
      <vt:lpstr>PowerPoint Presentation</vt:lpstr>
      <vt:lpstr>SADRŽAJ </vt:lpstr>
      <vt:lpstr>PoC projekti tvrtke Sedam IT</vt:lpstr>
      <vt:lpstr>Ključ uspješne prijave</vt:lpstr>
      <vt:lpstr>Zašto mi volimo PoC? </vt:lpstr>
      <vt:lpstr>Zašto Tehnološki park Varaždin? </vt:lpstr>
      <vt:lpstr>PowerPoint Presentation</vt:lpstr>
    </vt:vector>
  </TitlesOfParts>
  <Company>IMAP,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IMAP BUSINESS PRESENTATION</dc:title>
  <dc:creator>Peer Joosten</dc:creator>
  <dc:description>www.imap.com</dc:description>
  <cp:lastModifiedBy>Mia Despotović</cp:lastModifiedBy>
  <cp:revision>3303</cp:revision>
  <cp:lastPrinted>2021-03-02T08:35:10Z</cp:lastPrinted>
  <dcterms:created xsi:type="dcterms:W3CDTF">2017-01-23T13:04:07Z</dcterms:created>
  <dcterms:modified xsi:type="dcterms:W3CDTF">2022-10-06T08:34:52Z</dcterms:modified>
</cp:coreProperties>
</file>